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342" r:id="rId2"/>
    <p:sldId id="356" r:id="rId3"/>
    <p:sldId id="256" r:id="rId4"/>
    <p:sldId id="34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358" r:id="rId35"/>
    <p:sldId id="357" r:id="rId36"/>
    <p:sldId id="290" r:id="rId37"/>
    <p:sldId id="291" r:id="rId38"/>
    <p:sldId id="292" r:id="rId39"/>
    <p:sldId id="293" r:id="rId40"/>
    <p:sldId id="294" r:id="rId4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7"/>
    <p:restoredTop sz="94632"/>
  </p:normalViewPr>
  <p:slideViewPr>
    <p:cSldViewPr snapToGrid="0" snapToObjects="1">
      <p:cViewPr varScale="1">
        <p:scale>
          <a:sx n="99" d="100"/>
          <a:sy n="99" d="100"/>
        </p:scale>
        <p:origin x="20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0D2CE-1781-A842-9CE9-6EC63F4B31D0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47672-ADEA-2E43-8C5A-E1552A64DB4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6511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CFFEDE0-32DC-2FFC-3925-5264110B4E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6D551A4-CA49-1945-B756-26E138ECA415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BDA1E55-5D22-0736-0C56-0A1C3D0A2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55B7608-6AFD-4BC0-21BC-8AE92CB89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004631-71B7-2B47-AAAC-7EC952579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7FE1135-F838-D44B-82C4-FF714EBA1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D451D6-D088-0043-882A-4C1F3060A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E958-33B9-9044-9E5E-A6521305BADD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B82287-081C-E44C-9BCD-489C19725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0E7160-0BB6-7A4F-A6F5-2A7C0675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AEC-D669-6A4B-A1D7-183C81AFF22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3119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A6C7E8-7334-D444-B012-5B476F5E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CECB879-B7C2-7C43-9F44-CEFE61300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351969-CBF6-8B4E-A23B-1BBF965F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E958-33B9-9044-9E5E-A6521305BADD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FA6DF1-C463-3A42-82F7-5656B178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5C38D5-6E06-AD41-A085-7E1A01B8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AEC-D669-6A4B-A1D7-183C81AFF22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7279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DFB2469-CF46-B549-81AD-C0EFD0E71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835C89C-2D0E-9A40-B5EE-BCAB017E4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70EAAD6-D5BC-C443-A4B2-F06A9CCE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E958-33B9-9044-9E5E-A6521305BADD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585222-F372-BE48-B0DE-651F5066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E52789-55EA-9D4A-82A4-5629AA0FB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AEC-D669-6A4B-A1D7-183C81AFF22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36788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1C1B5E-36B0-EB47-8D4A-8076BA4B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39B09D4-8DF9-DA48-85B5-DB17D4D7D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2225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4个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zh-TW" altLang="en-US"/>
              <a:t>点按此处编辑母版标题风格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zh-TW" altLang="en-US"/>
              <a:t>点按此处编辑文本风格</a:t>
            </a:r>
          </a:p>
          <a:p>
            <a:pPr lvl="1"/>
            <a:r>
              <a:rPr lang="zh-TW" altLang="en-US"/>
              <a:t>第二级</a:t>
            </a:r>
          </a:p>
          <a:p>
            <a:pPr lvl="2"/>
            <a:r>
              <a:rPr lang="zh-TW" altLang="en-US"/>
              <a:t>第三级</a:t>
            </a:r>
          </a:p>
          <a:p>
            <a:pPr lvl="3"/>
            <a:r>
              <a:rPr lang="zh-TW" altLang="en-US"/>
              <a:t>第四级</a:t>
            </a:r>
          </a:p>
          <a:p>
            <a:pPr lvl="4"/>
            <a:r>
              <a:rPr lang="zh-TW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zh-TW" altLang="en-US"/>
              <a:t>点按此处编辑文本风格</a:t>
            </a:r>
          </a:p>
          <a:p>
            <a:pPr lvl="1"/>
            <a:r>
              <a:rPr lang="zh-TW" altLang="en-US"/>
              <a:t>第二级</a:t>
            </a:r>
          </a:p>
          <a:p>
            <a:pPr lvl="2"/>
            <a:r>
              <a:rPr lang="zh-TW" altLang="en-US"/>
              <a:t>第三级</a:t>
            </a:r>
          </a:p>
          <a:p>
            <a:pPr lvl="3"/>
            <a:r>
              <a:rPr lang="zh-TW" altLang="en-US"/>
              <a:t>第四级</a:t>
            </a:r>
          </a:p>
          <a:p>
            <a:pPr lvl="4"/>
            <a:r>
              <a:rPr lang="zh-TW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zh-TW" altLang="en-US"/>
              <a:t>点按此处编辑文本风格</a:t>
            </a:r>
          </a:p>
          <a:p>
            <a:pPr lvl="1"/>
            <a:r>
              <a:rPr lang="zh-TW" altLang="en-US"/>
              <a:t>第二级</a:t>
            </a:r>
          </a:p>
          <a:p>
            <a:pPr lvl="2"/>
            <a:r>
              <a:rPr lang="zh-TW" altLang="en-US"/>
              <a:t>第三级</a:t>
            </a:r>
          </a:p>
          <a:p>
            <a:pPr lvl="3"/>
            <a:r>
              <a:rPr lang="zh-TW" altLang="en-US"/>
              <a:t>第四级</a:t>
            </a:r>
          </a:p>
          <a:p>
            <a:pPr lvl="4"/>
            <a:r>
              <a:rPr lang="zh-TW" altLang="en-US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zh-TW" altLang="en-US"/>
              <a:t>点按此处编辑文本风格</a:t>
            </a:r>
          </a:p>
          <a:p>
            <a:pPr lvl="1"/>
            <a:r>
              <a:rPr lang="zh-TW" altLang="en-US"/>
              <a:t>第二级</a:t>
            </a:r>
          </a:p>
          <a:p>
            <a:pPr lvl="2"/>
            <a:r>
              <a:rPr lang="zh-TW" altLang="en-US"/>
              <a:t>第三级</a:t>
            </a:r>
          </a:p>
          <a:p>
            <a:pPr lvl="3"/>
            <a:r>
              <a:rPr lang="zh-TW" altLang="en-US"/>
              <a:t>第四级</a:t>
            </a:r>
          </a:p>
          <a:p>
            <a:pPr lvl="4"/>
            <a:r>
              <a:rPr lang="zh-TW" altLang="en-US"/>
              <a:t>第五级</a:t>
            </a:r>
            <a:endParaRPr lang="zh-CN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E96B5D-1678-7A7E-9E9E-77E3539F1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F1A74F-5188-FC4F-6045-6D25A2B359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41C920-C777-C894-E7B5-50281522D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A4101-0A29-4E45-8C32-453576FD7A2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022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0280D5-9D69-9749-A981-A1381397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304537-0F40-F84E-894E-CEFBF8F60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1BD0AA-C4B2-BC46-BA85-F406F969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E958-33B9-9044-9E5E-A6521305BADD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BC925A-D2DE-054F-8EB1-0B5D41EF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F99D08-EB7D-C74F-8EC3-D27C80BC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AEC-D669-6A4B-A1D7-183C81AFF22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8629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99B9F3-C123-1F47-AF90-833B61B7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0D9C1C8-348D-CF45-8429-B0F5A5858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AD9895-85F4-EF41-A43E-E36DE010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E958-33B9-9044-9E5E-A6521305BADD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A384DD-7174-274A-8941-264AF14C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792285-5A72-5F4C-AED8-32071C69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AEC-D669-6A4B-A1D7-183C81AFF22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8663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053C2A-5263-4E4B-8860-2C703166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F58211-DBCD-7C43-8622-A5ABDBCCF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456F948-6EB7-664F-B67A-225313FDE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E3B7CCD-1EC5-AF46-97B5-0823178F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E958-33B9-9044-9E5E-A6521305BADD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47D3C12-867B-CA4C-9964-9EF6F61C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78ABFBF-2D8E-D14B-AD8D-ADF57265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AEC-D669-6A4B-A1D7-183C81AFF22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1464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4A87CF-FA38-C545-868B-56F8BA651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ED6E36-743F-2741-8F83-5DE67CF28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25E5044-FF18-D441-922D-B6D4C95D4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1CB3385-2F66-874E-9BF2-E98733045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531CF69-D52D-6F4A-BE4A-89F5FF100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D54134C-B21B-2F4E-AD5B-FB8126F1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E958-33B9-9044-9E5E-A6521305BADD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7090DAF-B55B-3B47-8060-200A62E1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B85698A-685D-BB47-9806-0FBF9D8D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AEC-D669-6A4B-A1D7-183C81AFF22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4597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093BAF-71C9-D04C-B5FE-887279F9A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B594457-318E-C04F-A4CC-43118E023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E958-33B9-9044-9E5E-A6521305BADD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31E91E3-5D52-9E44-BC2F-DD98D74D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2D30AD7-6300-0F43-8277-EB02D6CA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AEC-D669-6A4B-A1D7-183C81AFF22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948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0FC9B18-92CB-E345-A301-BB474589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E958-33B9-9044-9E5E-A6521305BADD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5C055C5-DAC7-4B47-AB79-ECA2A06C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067C89C-0ED4-1B46-91AD-31EB4D8C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AEC-D669-6A4B-A1D7-183C81AFF22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8107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02E8E3-D517-D342-9B3B-528BCCA7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A28453-2D1B-5144-AF6C-A433BE1D8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A7D689B-FF59-7A4A-A409-DFE7F7536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AC1415-A5C1-0142-A996-AED595BE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E958-33B9-9044-9E5E-A6521305BADD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64C693A-B305-D24B-B50E-349018AF3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4BB9EA-EE99-174F-9D74-9B39C530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AEC-D669-6A4B-A1D7-183C81AFF22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1332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0B5BB6-04E5-AC41-8B1D-3522B040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D070D6B-B097-6E4F-969B-2EF0CC386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48C2F4F-126E-9D44-A7C0-2F39DEC7F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6E8AC5-0D4F-4343-AA47-267080DD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E958-33B9-9044-9E5E-A6521305BADD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E54DF57-8BFA-B44A-B506-221334E2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AB2A03E-DF33-414F-AAEB-B2D6D014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AEC-D669-6A4B-A1D7-183C81AFF22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0453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15C074F-55A0-1740-A9D5-0891B120B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0889ECF-CD5D-BA45-B4F6-C6DD66C2B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E75D9A-D76F-3646-A0F9-6F24C6E2C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0E958-33B9-9044-9E5E-A6521305BADD}" type="datetimeFigureOut">
              <a:rPr kumimoji="1" lang="zh-TW" altLang="en-US" smtClean="0"/>
              <a:t>2025/10/28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E297F4-A6F3-EA45-929F-C1A632707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AEE825-4527-2842-8717-2512A0412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F5AEC-D669-6A4B-A1D7-183C81AFF22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4855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48045548-B392-0B67-CD08-520544DDCB96}"/>
              </a:ext>
            </a:extLst>
          </p:cNvPr>
          <p:cNvGrpSpPr/>
          <p:nvPr/>
        </p:nvGrpSpPr>
        <p:grpSpPr>
          <a:xfrm>
            <a:off x="273243" y="170699"/>
            <a:ext cx="11758794" cy="6437376"/>
            <a:chOff x="0" y="0"/>
            <a:chExt cx="12367565" cy="8583168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CF2B3854-A252-AC24-AA82-E90DAB093397}"/>
                </a:ext>
              </a:extLst>
            </p:cNvPr>
            <p:cNvSpPr/>
            <p:nvPr/>
          </p:nvSpPr>
          <p:spPr>
            <a:xfrm>
              <a:off x="0" y="0"/>
              <a:ext cx="12367640" cy="8583168"/>
            </a:xfrm>
            <a:custGeom>
              <a:avLst/>
              <a:gdLst/>
              <a:ahLst/>
              <a:cxnLst/>
              <a:rect l="l" t="t" r="r" b="b"/>
              <a:pathLst>
                <a:path w="12367640" h="8583168">
                  <a:moveTo>
                    <a:pt x="0" y="109220"/>
                  </a:moveTo>
                  <a:cubicBezTo>
                    <a:pt x="0" y="48895"/>
                    <a:pt x="48895" y="0"/>
                    <a:pt x="109220" y="0"/>
                  </a:cubicBezTo>
                  <a:lnTo>
                    <a:pt x="12258421" y="0"/>
                  </a:lnTo>
                  <a:cubicBezTo>
                    <a:pt x="12318746" y="0"/>
                    <a:pt x="12367640" y="48895"/>
                    <a:pt x="12367640" y="109220"/>
                  </a:cubicBezTo>
                  <a:lnTo>
                    <a:pt x="12367640" y="8473948"/>
                  </a:lnTo>
                  <a:cubicBezTo>
                    <a:pt x="12367640" y="8534273"/>
                    <a:pt x="12318746" y="8583168"/>
                    <a:pt x="12258421" y="8583168"/>
                  </a:cubicBezTo>
                  <a:lnTo>
                    <a:pt x="109220" y="8583168"/>
                  </a:lnTo>
                  <a:cubicBezTo>
                    <a:pt x="48895" y="8583168"/>
                    <a:pt x="0" y="8534273"/>
                    <a:pt x="0" y="8473948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3E0">
                    <a:alpha val="100000"/>
                  </a:srgbClr>
                </a:gs>
                <a:gs pos="100000">
                  <a:srgbClr val="83D3FE">
                    <a:alpha val="100000"/>
                  </a:srgbClr>
                </a:gs>
              </a:gsLst>
              <a:lin ang="5400000"/>
            </a:gradFill>
          </p:spPr>
        </p:sp>
      </p:grpSp>
      <p:sp>
        <p:nvSpPr>
          <p:cNvPr id="47" name="圆: 空心 46"/>
          <p:cNvSpPr>
            <a:spLocks noChangeAspect="1"/>
          </p:cNvSpPr>
          <p:nvPr/>
        </p:nvSpPr>
        <p:spPr>
          <a:xfrm>
            <a:off x="2866830" y="197918"/>
            <a:ext cx="6371733" cy="637214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7" name="任意多边形: 形状 2">
            <a:extLst>
              <a:ext uri="{FF2B5EF4-FFF2-40B4-BE49-F238E27FC236}">
                <a16:creationId xmlns:a16="http://schemas.microsoft.com/office/drawing/2014/main" id="{4B5F1301-3839-6B44-B917-2B1C3D7A0BA0}"/>
              </a:ext>
            </a:extLst>
          </p:cNvPr>
          <p:cNvSpPr>
            <a:spLocks noChangeAspect="1"/>
          </p:cNvSpPr>
          <p:nvPr/>
        </p:nvSpPr>
        <p:spPr>
          <a:xfrm>
            <a:off x="9697558" y="-54619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9" name="任意多边形: 形状 58"/>
          <p:cNvSpPr>
            <a:spLocks noChangeAspect="1"/>
          </p:cNvSpPr>
          <p:nvPr/>
        </p:nvSpPr>
        <p:spPr>
          <a:xfrm>
            <a:off x="-10554" y="-4679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1" name="任意多边形 3">
            <a:extLst>
              <a:ext uri="{FF2B5EF4-FFF2-40B4-BE49-F238E27FC236}">
                <a16:creationId xmlns:a16="http://schemas.microsoft.com/office/drawing/2014/main" id="{EB4A2FD6-6949-EF4D-B16C-8FF69FB520B2}"/>
              </a:ext>
            </a:extLst>
          </p:cNvPr>
          <p:cNvSpPr/>
          <p:nvPr/>
        </p:nvSpPr>
        <p:spPr>
          <a:xfrm flipH="1">
            <a:off x="3474720" y="2694783"/>
            <a:ext cx="8753420" cy="2132660"/>
          </a:xfrm>
          <a:custGeom>
            <a:avLst/>
            <a:gdLst>
              <a:gd name="connsiteX0" fmla="*/ 0 w 6515100"/>
              <a:gd name="connsiteY0" fmla="*/ 0 h 2680855"/>
              <a:gd name="connsiteX1" fmla="*/ 2396423 w 6515100"/>
              <a:gd name="connsiteY1" fmla="*/ 0 h 2680855"/>
              <a:gd name="connsiteX2" fmla="*/ 2466284 w 6515100"/>
              <a:gd name="connsiteY2" fmla="*/ 0 h 2680855"/>
              <a:gd name="connsiteX3" fmla="*/ 6515100 w 6515100"/>
              <a:gd name="connsiteY3" fmla="*/ 0 h 2680855"/>
              <a:gd name="connsiteX4" fmla="*/ 5033257 w 6515100"/>
              <a:gd name="connsiteY4" fmla="*/ 2680855 h 2680855"/>
              <a:gd name="connsiteX5" fmla="*/ 2466284 w 6515100"/>
              <a:gd name="connsiteY5" fmla="*/ 2680855 h 2680855"/>
              <a:gd name="connsiteX6" fmla="*/ 914580 w 6515100"/>
              <a:gd name="connsiteY6" fmla="*/ 2680855 h 2680855"/>
              <a:gd name="connsiteX7" fmla="*/ 0 w 6515100"/>
              <a:gd name="connsiteY7" fmla="*/ 2680855 h 268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5100" h="2680855">
                <a:moveTo>
                  <a:pt x="0" y="0"/>
                </a:moveTo>
                <a:lnTo>
                  <a:pt x="2396423" y="0"/>
                </a:lnTo>
                <a:lnTo>
                  <a:pt x="2466284" y="0"/>
                </a:lnTo>
                <a:lnTo>
                  <a:pt x="6515100" y="0"/>
                </a:lnTo>
                <a:lnTo>
                  <a:pt x="5033257" y="2680855"/>
                </a:lnTo>
                <a:lnTo>
                  <a:pt x="2466284" y="2680855"/>
                </a:lnTo>
                <a:lnTo>
                  <a:pt x="914580" y="2680855"/>
                </a:lnTo>
                <a:lnTo>
                  <a:pt x="0" y="268085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-37475" y="5853062"/>
            <a:ext cx="1891260" cy="1883963"/>
            <a:chOff x="95534" y="5186149"/>
            <a:chExt cx="1891260" cy="1883963"/>
          </a:xfrm>
        </p:grpSpPr>
        <p:cxnSp>
          <p:nvCxnSpPr>
            <p:cNvPr id="39" name="直接连接符 38"/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任意多边形 5">
            <a:extLst>
              <a:ext uri="{FF2B5EF4-FFF2-40B4-BE49-F238E27FC236}">
                <a16:creationId xmlns:a16="http://schemas.microsoft.com/office/drawing/2014/main" id="{592F5A9C-8BFC-EE4B-A576-2FF27EF186CA}"/>
              </a:ext>
            </a:extLst>
          </p:cNvPr>
          <p:cNvSpPr/>
          <p:nvPr/>
        </p:nvSpPr>
        <p:spPr>
          <a:xfrm flipH="1">
            <a:off x="3972976" y="4128532"/>
            <a:ext cx="8255163" cy="1487481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35" name="PA_文本框 8">
            <a:extLst>
              <a:ext uri="{FF2B5EF4-FFF2-40B4-BE49-F238E27FC236}">
                <a16:creationId xmlns:a16="http://schemas.microsoft.com/office/drawing/2014/main" id="{021D836A-18A4-4A49-B823-73221190F27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093222" y="4283236"/>
            <a:ext cx="5617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8000" b="1" dirty="0">
                <a:solidFill>
                  <a:srgbClr val="F1F1F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微软雅黑"/>
              </a:rPr>
              <a:t>世界禱告日</a:t>
            </a:r>
            <a:endParaRPr lang="en-US" altLang="zh-CN" sz="8000" b="1" dirty="0">
              <a:solidFill>
                <a:srgbClr val="F1F1F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微软雅黑"/>
            </a:endParaRPr>
          </a:p>
        </p:txBody>
      </p:sp>
      <p:sp>
        <p:nvSpPr>
          <p:cNvPr id="48" name="文本框 15">
            <a:extLst>
              <a:ext uri="{FF2B5EF4-FFF2-40B4-BE49-F238E27FC236}">
                <a16:creationId xmlns:a16="http://schemas.microsoft.com/office/drawing/2014/main" id="{CF6F6EAB-D2D5-F145-AC58-2F7C9BC59F6F}"/>
              </a:ext>
            </a:extLst>
          </p:cNvPr>
          <p:cNvSpPr txBox="1"/>
          <p:nvPr/>
        </p:nvSpPr>
        <p:spPr>
          <a:xfrm>
            <a:off x="5566351" y="2873968"/>
            <a:ext cx="6072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dirty="0">
                <a:solidFill>
                  <a:srgbClr val="F1F1F1"/>
                </a:solidFill>
                <a:latin typeface="Noto Sans" panose="020B0502040504020204" pitchFamily="34" charset="0"/>
                <a:ea typeface="Noto Sans" panose="020B0502040504020204" pitchFamily="34" charset="0"/>
                <a:sym typeface="微软雅黑"/>
              </a:rPr>
              <a:t>2025</a:t>
            </a:r>
          </a:p>
          <a:p>
            <a:pPr algn="r"/>
            <a:r>
              <a:rPr lang="zh-TW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sym typeface="微软雅黑"/>
              </a:rPr>
              <a:t>線上禱告日：</a:t>
            </a:r>
            <a:r>
              <a:rPr lang="en-US" altLang="zh-TW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2025/11/6</a:t>
            </a:r>
            <a:r>
              <a:rPr lang="zh-TW" altLang="zh-TW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日（</a:t>
            </a:r>
            <a:r>
              <a:rPr lang="zh-TW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週</a:t>
            </a:r>
            <a:r>
              <a:rPr lang="zh-TW" altLang="zh-TW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三）早上</a:t>
            </a:r>
            <a:r>
              <a:rPr lang="en-US" altLang="zh-TW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10:00~12:00</a:t>
            </a:r>
            <a:endParaRPr lang="zh-TW" altLang="zh-TW" b="1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r"/>
            <a:endParaRPr lang="zh-CN" altLang="en-US" dirty="0">
              <a:solidFill>
                <a:srgbClr val="F1F1F1"/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cxnSp>
        <p:nvCxnSpPr>
          <p:cNvPr id="53" name="直接连接符 9">
            <a:extLst>
              <a:ext uri="{FF2B5EF4-FFF2-40B4-BE49-F238E27FC236}">
                <a16:creationId xmlns:a16="http://schemas.microsoft.com/office/drawing/2014/main" id="{4EC2C6CD-9EFB-1A4C-BC8C-BB8CC9965528}"/>
              </a:ext>
            </a:extLst>
          </p:cNvPr>
          <p:cNvCxnSpPr/>
          <p:nvPr/>
        </p:nvCxnSpPr>
        <p:spPr>
          <a:xfrm>
            <a:off x="748145" y="6660105"/>
            <a:ext cx="228600" cy="0"/>
          </a:xfrm>
          <a:prstGeom prst="line">
            <a:avLst/>
          </a:prstGeom>
          <a:ln w="127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8EA5387B-088F-9E4B-B8A1-8FBD50068714}"/>
              </a:ext>
            </a:extLst>
          </p:cNvPr>
          <p:cNvSpPr txBox="1"/>
          <p:nvPr/>
        </p:nvSpPr>
        <p:spPr>
          <a:xfrm>
            <a:off x="6125755" y="5885231"/>
            <a:ext cx="590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「要收的莊稼多，作工的人少。所以你們當求莊稼的主，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打發工人出去收他的莊稼。（路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10:2</a:t>
            </a:r>
            <a:r>
              <a:rPr lang="zh-TW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kumimoji="1" lang="zh-TW" alt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4A9564B-9C9D-AD4D-A079-72F8C4A55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940">
            <a:off x="732187" y="450147"/>
            <a:ext cx="4667774" cy="6046513"/>
          </a:xfrm>
          <a:prstGeom prst="rect">
            <a:avLst/>
          </a:prstGeom>
        </p:spPr>
      </p:pic>
      <p:sp>
        <p:nvSpPr>
          <p:cNvPr id="58" name="椭圆 12">
            <a:extLst>
              <a:ext uri="{FF2B5EF4-FFF2-40B4-BE49-F238E27FC236}">
                <a16:creationId xmlns:a16="http://schemas.microsoft.com/office/drawing/2014/main" id="{B9E9FD65-6C51-0542-8520-0DAE88D116F1}"/>
              </a:ext>
            </a:extLst>
          </p:cNvPr>
          <p:cNvSpPr/>
          <p:nvPr/>
        </p:nvSpPr>
        <p:spPr>
          <a:xfrm>
            <a:off x="10670990" y="-4620"/>
            <a:ext cx="848694" cy="8452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64" name="组合 19">
            <a:extLst>
              <a:ext uri="{FF2B5EF4-FFF2-40B4-BE49-F238E27FC236}">
                <a16:creationId xmlns:a16="http://schemas.microsoft.com/office/drawing/2014/main" id="{2CC67EF9-3C54-D74E-B1A3-C72574E30DD8}"/>
              </a:ext>
            </a:extLst>
          </p:cNvPr>
          <p:cNvGrpSpPr/>
          <p:nvPr/>
        </p:nvGrpSpPr>
        <p:grpSpPr>
          <a:xfrm>
            <a:off x="10830266" y="326438"/>
            <a:ext cx="1891260" cy="1883963"/>
            <a:chOff x="95534" y="5186149"/>
            <a:chExt cx="1891260" cy="1883963"/>
          </a:xfrm>
        </p:grpSpPr>
        <p:cxnSp>
          <p:nvCxnSpPr>
            <p:cNvPr id="65" name="直接连接符 20">
              <a:extLst>
                <a:ext uri="{FF2B5EF4-FFF2-40B4-BE49-F238E27FC236}">
                  <a16:creationId xmlns:a16="http://schemas.microsoft.com/office/drawing/2014/main" id="{38DC9BCD-977A-EF48-9918-037E8BB543E9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21">
              <a:extLst>
                <a:ext uri="{FF2B5EF4-FFF2-40B4-BE49-F238E27FC236}">
                  <a16:creationId xmlns:a16="http://schemas.microsoft.com/office/drawing/2014/main" id="{61F77BD3-80C5-B745-99BF-E5BA1C8739EF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22">
              <a:extLst>
                <a:ext uri="{FF2B5EF4-FFF2-40B4-BE49-F238E27FC236}">
                  <a16:creationId xmlns:a16="http://schemas.microsoft.com/office/drawing/2014/main" id="{7FD8923E-C352-A24B-8198-653DD3915B0A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23">
              <a:extLst>
                <a:ext uri="{FF2B5EF4-FFF2-40B4-BE49-F238E27FC236}">
                  <a16:creationId xmlns:a16="http://schemas.microsoft.com/office/drawing/2014/main" id="{F4724206-CD34-B343-904E-8D20A8D778AE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24">
              <a:extLst>
                <a:ext uri="{FF2B5EF4-FFF2-40B4-BE49-F238E27FC236}">
                  <a16:creationId xmlns:a16="http://schemas.microsoft.com/office/drawing/2014/main" id="{3529213F-ACAE-5746-A39C-17CCEA5B79C7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25">
              <a:extLst>
                <a:ext uri="{FF2B5EF4-FFF2-40B4-BE49-F238E27FC236}">
                  <a16:creationId xmlns:a16="http://schemas.microsoft.com/office/drawing/2014/main" id="{6B261568-C094-FF4C-A597-467E95F568C1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26">
              <a:extLst>
                <a:ext uri="{FF2B5EF4-FFF2-40B4-BE49-F238E27FC236}">
                  <a16:creationId xmlns:a16="http://schemas.microsoft.com/office/drawing/2014/main" id="{55D4A166-9E86-9A48-A49F-6402069E1D38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27">
              <a:extLst>
                <a:ext uri="{FF2B5EF4-FFF2-40B4-BE49-F238E27FC236}">
                  <a16:creationId xmlns:a16="http://schemas.microsoft.com/office/drawing/2014/main" id="{78C94AC0-1E4B-FE4B-9665-B6FBFF0101EC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2976627"/>
      </p:ext>
    </p:extLst>
  </p:cSld>
  <p:clrMapOvr>
    <a:masterClrMapping/>
  </p:clrMapOvr>
  <p:transition spd="med" advTm="3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B79C41-2CDD-CE46-9EE6-5931AC2D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082" y="515251"/>
            <a:ext cx="8072718" cy="1325563"/>
          </a:xfrm>
        </p:spPr>
        <p:txBody>
          <a:bodyPr>
            <a:normAutofit fontScale="90000"/>
          </a:bodyPr>
          <a:lstStyle/>
          <a:p>
            <a:pPr marR="0" rtl="0"/>
            <a:r>
              <a:rPr lang="zh-TW" altLang="en-US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數據協調員：</a:t>
            </a:r>
            <a:br>
              <a:rPr lang="en-US" altLang="zh-TW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珍妮爾</a:t>
            </a:r>
            <a:r>
              <a:rPr lang="en-US" altLang="zh-TW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·</a:t>
            </a:r>
            <a:r>
              <a:rPr lang="zh-TW" altLang="en-US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馬爾維希爾</a:t>
            </a:r>
            <a:r>
              <a:rPr lang="en-US" altLang="zh-TW" sz="3600" b="1" kern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(Janelle Mulvihill) </a:t>
            </a:r>
            <a:endParaRPr lang="zh-TW" altLang="en-US" sz="3600" b="1" kern="2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F1F284-5688-C54E-AAEC-7A27F0F21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1082" y="2506662"/>
            <a:ext cx="8072718" cy="4351338"/>
          </a:xfrm>
        </p:spPr>
        <p:txBody>
          <a:bodyPr>
            <a:normAutofit/>
          </a:bodyPr>
          <a:lstStyle/>
          <a:p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求主賜給我智慧和方向能擴展本區的數據事工。 </a:t>
            </a:r>
          </a:p>
        </p:txBody>
      </p:sp>
    </p:spTree>
    <p:extLst>
      <p:ext uri="{BB962C8B-B14F-4D97-AF65-F5344CB8AC3E}">
        <p14:creationId xmlns:p14="http://schemas.microsoft.com/office/powerpoint/2010/main" val="216120394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510555-EC42-E74F-810F-31551C78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870" y="597137"/>
            <a:ext cx="8018929" cy="1325563"/>
          </a:xfrm>
        </p:spPr>
        <p:txBody>
          <a:bodyPr>
            <a:normAutofit/>
          </a:bodyPr>
          <a:lstStyle/>
          <a:p>
            <a:r>
              <a:rPr lang="zh-TW" altLang="en-US" b="1" dirty="0"/>
              <a:t>區域 </a:t>
            </a:r>
            <a:r>
              <a:rPr lang="en" altLang="zh-TW" b="1" dirty="0"/>
              <a:t>SPAN</a:t>
            </a:r>
            <a:r>
              <a:rPr lang="zh-TW" altLang="en" b="1" dirty="0"/>
              <a:t>／</a:t>
            </a:r>
            <a:r>
              <a:rPr lang="zh-TW" altLang="en-US" b="1" dirty="0"/>
              <a:t>財務協調員：</a:t>
            </a:r>
            <a:r>
              <a:rPr lang="en" altLang="zh-TW" b="1" dirty="0"/>
              <a:t>Pratima Samuel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4F356C0-A9ED-BE4C-85AF-A1B155C18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4869" y="2503487"/>
            <a:ext cx="8018929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為所有 接受 </a:t>
            </a:r>
            <a:r>
              <a:rPr lang="en" altLang="zh-TW" dirty="0"/>
              <a:t>SPAN( </a:t>
            </a:r>
            <a:r>
              <a:rPr lang="zh-TW" altLang="en-US" dirty="0"/>
              <a:t>贊助一個國家 </a:t>
            </a:r>
            <a:r>
              <a:rPr lang="en-US" altLang="zh-TW" dirty="0"/>
              <a:t>)</a:t>
            </a:r>
            <a:r>
              <a:rPr lang="zh-TW" altLang="en-US" dirty="0"/>
              <a:t>計畫的 同工禱告，願他們在忠心事奉 神 的同時，也</a:t>
            </a:r>
          </a:p>
          <a:p>
            <a:r>
              <a:rPr lang="zh-TW" altLang="en-US" dirty="0"/>
              <a:t>能順利籌募所需的經費支持。</a:t>
            </a:r>
          </a:p>
          <a:p>
            <a:r>
              <a:rPr lang="zh-TW" altLang="en-US" dirty="0"/>
              <a:t>為 </a:t>
            </a:r>
            <a:r>
              <a:rPr lang="en" altLang="zh-TW" dirty="0"/>
              <a:t>Pratima </a:t>
            </a:r>
            <a:r>
              <a:rPr lang="zh-TW" altLang="en-US" dirty="0"/>
              <a:t>姊妹求神賜下引導、智慧與恩寵。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57586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458E25-EE42-E040-9FD8-063F7505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4" y="719966"/>
            <a:ext cx="8126506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+mj-ea"/>
              </a:rPr>
              <a:t>數位事工協調員：</a:t>
            </a:r>
            <a:br>
              <a:rPr lang="en-US" altLang="zh-TW" b="1" dirty="0">
                <a:latin typeface="+mj-ea"/>
              </a:rPr>
            </a:br>
            <a:r>
              <a:rPr lang="en" altLang="zh-TW" b="1" dirty="0">
                <a:latin typeface="+mj-ea"/>
              </a:rPr>
              <a:t>Janelle Mulvihill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73FBA45-77C6-2045-96DC-C8A85C647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7294" y="2699082"/>
            <a:ext cx="8126506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為貝里斯（</a:t>
            </a:r>
            <a:r>
              <a:rPr lang="en" altLang="zh-TW" dirty="0"/>
              <a:t>Belize</a:t>
            </a:r>
            <a:r>
              <a:rPr lang="zh-TW" altLang="en" dirty="0"/>
              <a:t>）</a:t>
            </a:r>
            <a:r>
              <a:rPr lang="zh-TW" altLang="en-US" dirty="0"/>
              <a:t>的 </a:t>
            </a:r>
            <a:r>
              <a:rPr lang="en" altLang="zh-TW" dirty="0"/>
              <a:t>CPC (</a:t>
            </a:r>
            <a:r>
              <a:rPr lang="zh-TW" altLang="en-US" dirty="0"/>
              <a:t>聖誕節慶祝會</a:t>
            </a:r>
            <a:r>
              <a:rPr lang="en-US" altLang="zh-TW" dirty="0"/>
              <a:t>)</a:t>
            </a:r>
            <a:r>
              <a:rPr lang="zh-TW" altLang="en-US" dirty="0"/>
              <a:t>禱告，為受訓教師承擔多場 </a:t>
            </a:r>
            <a:r>
              <a:rPr lang="en" altLang="zh-TW" dirty="0"/>
              <a:t>CPC(</a:t>
            </a:r>
            <a:r>
              <a:rPr lang="zh-TW" altLang="en-US" dirty="0"/>
              <a:t>聖誕節慶祝會</a:t>
            </a:r>
            <a:r>
              <a:rPr lang="en-US" altLang="zh-TW" dirty="0"/>
              <a:t>)</a:t>
            </a:r>
            <a:r>
              <a:rPr lang="zh-TW" altLang="en-US" dirty="0"/>
              <a:t>，並使許多兒童得救禱告。</a:t>
            </a:r>
          </a:p>
          <a:p>
            <a:endParaRPr lang="zh-TW" altLang="en-US" dirty="0"/>
          </a:p>
          <a:p>
            <a:r>
              <a:rPr lang="zh-TW" altLang="en-US" dirty="0"/>
              <a:t>為區域內的數位事工能有智慧地成長禱告</a:t>
            </a:r>
          </a:p>
          <a:p>
            <a:endParaRPr lang="en" altLang="zh-TW" dirty="0"/>
          </a:p>
        </p:txBody>
      </p:sp>
    </p:spTree>
    <p:extLst>
      <p:ext uri="{BB962C8B-B14F-4D97-AF65-F5344CB8AC3E}">
        <p14:creationId xmlns:p14="http://schemas.microsoft.com/office/powerpoint/2010/main" val="210176511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12592F-388A-F544-9162-53853C4A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980" y="978795"/>
            <a:ext cx="8001000" cy="1648400"/>
          </a:xfrm>
        </p:spPr>
        <p:txBody>
          <a:bodyPr>
            <a:normAutofit fontScale="90000"/>
          </a:bodyPr>
          <a:lstStyle/>
          <a:p>
            <a:r>
              <a:rPr lang="zh-TW" altLang="en-US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加勒比海宣教士：</a:t>
            </a:r>
            <a:br>
              <a:rPr lang="en-US" altLang="zh-TW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" altLang="zh-TW" b="1" dirty="0">
                <a:latin typeface="+mj-ea"/>
              </a:rPr>
              <a:t>W &amp; V Sutherland</a:t>
            </a:r>
            <a:br>
              <a:rPr lang="en" altLang="zh-TW" dirty="0"/>
            </a:br>
            <a:endParaRPr lang="en-US" altLang="zh-TW" sz="3600" b="1" kern="2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01667E2-B7BB-8E4B-8DAE-5257DE7B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0" y="2517135"/>
            <a:ext cx="8001000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為神保守在千里達與托巴哥、蓋亞那、蘇利南所舉行的董事退修會向主讚美。</a:t>
            </a:r>
          </a:p>
          <a:p>
            <a:r>
              <a:rPr lang="en-US" altLang="zh-TW" dirty="0"/>
              <a:t> </a:t>
            </a:r>
            <a:r>
              <a:rPr lang="zh-TW" altLang="en-US" dirty="0"/>
              <a:t>為本區七個國家都能在人力上充分發展，配備所需工人禱告。</a:t>
            </a:r>
          </a:p>
        </p:txBody>
      </p:sp>
    </p:spTree>
    <p:extLst>
      <p:ext uri="{BB962C8B-B14F-4D97-AF65-F5344CB8AC3E}">
        <p14:creationId xmlns:p14="http://schemas.microsoft.com/office/powerpoint/2010/main" val="409506932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AD90A6-1D2F-6746-99DD-5AD294BA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727" y="569841"/>
            <a:ext cx="7983071" cy="1325563"/>
          </a:xfrm>
        </p:spPr>
        <p:txBody>
          <a:bodyPr/>
          <a:lstStyle/>
          <a:p>
            <a:r>
              <a:rPr lang="zh-TW" altLang="en-US" b="1" dirty="0"/>
              <a:t>法屬加勒比海區長：</a:t>
            </a:r>
            <a:r>
              <a:rPr lang="en" altLang="zh-TW" b="1" dirty="0"/>
              <a:t>Guy Pierre Chavannes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5FA8542-CD50-2143-8DCF-72712C749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0728" y="2517135"/>
            <a:ext cx="7983071" cy="4351338"/>
          </a:xfrm>
        </p:spPr>
        <p:txBody>
          <a:bodyPr/>
          <a:lstStyle/>
          <a:p>
            <a:r>
              <a:rPr lang="zh-TW" altLang="en-US" dirty="0"/>
              <a:t>為神保護我的家庭向主讚美。</a:t>
            </a:r>
          </a:p>
          <a:p>
            <a:r>
              <a:rPr lang="zh-TW" altLang="en-US" dirty="0"/>
              <a:t>求神供應我們一切事工所需。</a:t>
            </a:r>
          </a:p>
        </p:txBody>
      </p:sp>
    </p:spTree>
    <p:extLst>
      <p:ext uri="{BB962C8B-B14F-4D97-AF65-F5344CB8AC3E}">
        <p14:creationId xmlns:p14="http://schemas.microsoft.com/office/powerpoint/2010/main" val="341310344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D55B94-D7EC-574D-B602-A8526C7B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658" y="180305"/>
            <a:ext cx="7965141" cy="2124534"/>
          </a:xfrm>
        </p:spPr>
        <p:txBody>
          <a:bodyPr>
            <a:normAutofit/>
          </a:bodyPr>
          <a:lstStyle/>
          <a:p>
            <a:r>
              <a:rPr lang="zh-TW" altLang="en-US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安圭拉</a:t>
            </a:r>
            <a:br>
              <a:rPr lang="en-US" altLang="zh-TW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b="1" kern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(Ann-Marie Campbell) </a:t>
            </a:r>
            <a:br>
              <a:rPr lang="en-US" altLang="zh-TW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en-US" altLang="zh-TW" sz="3600" b="1" kern="2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4551C7-4DE1-AB4D-9B65-C1F4CB17F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8658" y="2697731"/>
            <a:ext cx="7965141" cy="4351338"/>
          </a:xfrm>
        </p:spPr>
        <p:txBody>
          <a:bodyPr/>
          <a:lstStyle/>
          <a:p>
            <a:r>
              <a:rPr lang="zh-TW" altLang="en-US" dirty="0"/>
              <a:t>求神預備一位全國董事會成員。</a:t>
            </a:r>
          </a:p>
          <a:p>
            <a:r>
              <a:rPr lang="zh-TW" altLang="en-US" dirty="0"/>
              <a:t>為同工、經費與教會夥伴關係禱告。</a:t>
            </a:r>
          </a:p>
        </p:txBody>
      </p:sp>
    </p:spTree>
    <p:extLst>
      <p:ext uri="{BB962C8B-B14F-4D97-AF65-F5344CB8AC3E}">
        <p14:creationId xmlns:p14="http://schemas.microsoft.com/office/powerpoint/2010/main" val="386230176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C2F3B1-F86E-3C4D-9D3F-559B8F940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445" y="638080"/>
            <a:ext cx="7911353" cy="1325563"/>
          </a:xfrm>
        </p:spPr>
        <p:txBody>
          <a:bodyPr>
            <a:normAutofit/>
          </a:bodyPr>
          <a:lstStyle/>
          <a:p>
            <a:r>
              <a:rPr lang="zh-TW" altLang="en-US" b="1" dirty="0"/>
              <a:t>阿魯巴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42C8415-84BB-764C-B4CA-ED2218AE7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2446" y="2398831"/>
            <a:ext cx="7911353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為全國董事會向 神 感恩，並為有更宏觀的異象與教會建立夥伴關係禱告。</a:t>
            </a:r>
          </a:p>
          <a:p>
            <a:r>
              <a:rPr lang="zh-TW" altLang="en-US" dirty="0"/>
              <a:t>為充滿活力的「</a:t>
            </a:r>
            <a:r>
              <a:rPr lang="en" altLang="zh-TW" dirty="0"/>
              <a:t>Powered by Prayer</a:t>
            </a:r>
            <a:r>
              <a:rPr lang="zh-TW" altLang="en" dirty="0"/>
              <a:t>」</a:t>
            </a:r>
            <a:r>
              <a:rPr lang="zh-TW" altLang="en-US" dirty="0"/>
              <a:t>禱告事工禱告。</a:t>
            </a:r>
          </a:p>
        </p:txBody>
      </p:sp>
    </p:spTree>
    <p:extLst>
      <p:ext uri="{BB962C8B-B14F-4D97-AF65-F5344CB8AC3E}">
        <p14:creationId xmlns:p14="http://schemas.microsoft.com/office/powerpoint/2010/main" val="2311649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2D0471-688C-9542-B9EE-BFAB0F60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376" y="365125"/>
            <a:ext cx="7893424" cy="1325563"/>
          </a:xfrm>
        </p:spPr>
        <p:txBody>
          <a:bodyPr/>
          <a:lstStyle/>
          <a:p>
            <a:r>
              <a:rPr lang="zh-TW" altLang="en-US" b="1" dirty="0"/>
              <a:t>巴哈馬：</a:t>
            </a:r>
            <a:r>
              <a:rPr lang="en" altLang="zh-TW" b="1" dirty="0"/>
              <a:t>Eunice Perpall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EF73EDC-437C-9E4C-A216-C2F8AAC11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0376" y="1825625"/>
            <a:ext cx="7893424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為兒童與青少年中的身心疾病（憂鬱與自殺）比例得以下降禱告。</a:t>
            </a:r>
          </a:p>
        </p:txBody>
      </p:sp>
    </p:spTree>
    <p:extLst>
      <p:ext uri="{BB962C8B-B14F-4D97-AF65-F5344CB8AC3E}">
        <p14:creationId xmlns:p14="http://schemas.microsoft.com/office/powerpoint/2010/main" val="119350331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62719D-A30D-824D-B0CD-1EE04540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2" y="583489"/>
            <a:ext cx="7857565" cy="1325563"/>
          </a:xfrm>
        </p:spPr>
        <p:txBody>
          <a:bodyPr/>
          <a:lstStyle/>
          <a:p>
            <a:r>
              <a:rPr lang="zh-TW" altLang="en-US" b="1" dirty="0"/>
              <a:t>巴貝多：</a:t>
            </a:r>
            <a:r>
              <a:rPr lang="en" altLang="zh-TW" b="1" dirty="0"/>
              <a:t>Sheron Knight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0EBF5B0-CEA1-8943-AECF-512BB005E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6233" y="2276001"/>
            <a:ext cx="7857565" cy="4351338"/>
          </a:xfrm>
        </p:spPr>
        <p:txBody>
          <a:bodyPr/>
          <a:lstStyle/>
          <a:p>
            <a:r>
              <a:rPr lang="zh-TW" altLang="en-US" dirty="0"/>
              <a:t>為區長來訪期間成功的異象分享聚會向 神 感恩。</a:t>
            </a:r>
          </a:p>
          <a:p>
            <a:r>
              <a:rPr lang="zh-TW" altLang="en-US" dirty="0"/>
              <a:t>為在 </a:t>
            </a:r>
            <a:r>
              <a:rPr lang="en-US" altLang="zh-TW" dirty="0"/>
              <a:t>12 </a:t>
            </a:r>
            <a:r>
              <a:rPr lang="zh-TW" altLang="en-US" dirty="0"/>
              <a:t>月前完成 </a:t>
            </a:r>
            <a:r>
              <a:rPr lang="en" altLang="zh-TW" dirty="0"/>
              <a:t>TCE(</a:t>
            </a:r>
            <a:r>
              <a:rPr lang="zh-TW" altLang="en-US" dirty="0"/>
              <a:t>有效教學法課程 </a:t>
            </a:r>
            <a:r>
              <a:rPr lang="en-US" altLang="zh-TW" dirty="0"/>
              <a:t>) </a:t>
            </a:r>
            <a:r>
              <a:rPr lang="zh-TW" altLang="en-US" dirty="0"/>
              <a:t>實習禱告。</a:t>
            </a:r>
          </a:p>
        </p:txBody>
      </p:sp>
    </p:spTree>
    <p:extLst>
      <p:ext uri="{BB962C8B-B14F-4D97-AF65-F5344CB8AC3E}">
        <p14:creationId xmlns:p14="http://schemas.microsoft.com/office/powerpoint/2010/main" val="60797284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6C5D06-6D58-D149-936A-C4765A2B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88" y="583489"/>
            <a:ext cx="7947212" cy="1325563"/>
          </a:xfrm>
        </p:spPr>
        <p:txBody>
          <a:bodyPr/>
          <a:lstStyle/>
          <a:p>
            <a:r>
              <a:rPr lang="zh-TW" altLang="en-US" b="1" i="0" u="none" strike="noStrike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貝里斯</a:t>
            </a:r>
            <a:r>
              <a:rPr lang="en-US" altLang="zh-TW" b="1" kern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 Raphael Ku)</a:t>
            </a:r>
            <a:br>
              <a:rPr lang="en-US" altLang="zh-TW" b="1" i="0" u="none" strike="noStrike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en-US" altLang="zh-TW" sz="3600" b="1" kern="2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0F0B70-648F-F447-AAEF-309761D10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6588" y="2289649"/>
            <a:ext cx="7947212" cy="4351338"/>
          </a:xfrm>
        </p:spPr>
        <p:txBody>
          <a:bodyPr/>
          <a:lstStyle/>
          <a:p>
            <a:r>
              <a:rPr lang="zh-TW" altLang="en-US" dirty="0"/>
              <a:t>為六位新的全國同工興起來帶領事工禱告。</a:t>
            </a:r>
          </a:p>
          <a:p>
            <a:r>
              <a:rPr lang="zh-TW" altLang="en-US" dirty="0"/>
              <a:t>為全國辦公室的地點與經費禱告。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263544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World 01">
            <a:extLst>
              <a:ext uri="{FF2B5EF4-FFF2-40B4-BE49-F238E27FC236}">
                <a16:creationId xmlns:a16="http://schemas.microsoft.com/office/drawing/2014/main" id="{51AAB47C-53EC-3E33-FE97-DB4C0C27190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74539"/>
          </a:xfrm>
          <a:noFill/>
        </p:spPr>
      </p:pic>
      <p:sp>
        <p:nvSpPr>
          <p:cNvPr id="146437" name="Text Box 5">
            <a:extLst>
              <a:ext uri="{FF2B5EF4-FFF2-40B4-BE49-F238E27FC236}">
                <a16:creationId xmlns:a16="http://schemas.microsoft.com/office/drawing/2014/main" id="{E1B6B246-92B8-D6A6-4E51-635A6DDFA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667001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亞太</a:t>
            </a:r>
            <a:endParaRPr lang="en-US" altLang="zh-TW" sz="2400" b="1">
              <a:latin typeface="華康中黑體(P)" pitchFamily="34" charset="-122"/>
              <a:cs typeface="Arial" panose="020B0604020202020204" pitchFamily="34" charset="0"/>
            </a:endParaRPr>
          </a:p>
          <a:p>
            <a:pPr algn="ctr"/>
            <a:endParaRPr kumimoji="0" lang="zh-TW" altLang="en-US" sz="2400" b="1">
              <a:latin typeface="華康中黑體(P)" pitchFamily="34" charset="-122"/>
              <a:ea typeface="華康中黑體(P)" pitchFamily="34" charset="-122"/>
            </a:endParaRP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AE8A15EA-2DD0-F231-5A0D-F6B88BF3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791201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zh-TW" altLang="en-US" sz="4000" b="1" dirty="0">
                <a:solidFill>
                  <a:schemeClr val="bg1"/>
                </a:solidFill>
                <a:latin typeface="方正彩雲" pitchFamily="2" charset="-122"/>
                <a:ea typeface="方正彩雲" pitchFamily="2" charset="-122"/>
              </a:rPr>
              <a:t>萬國兒童佈道團全球</a:t>
            </a:r>
            <a:r>
              <a:rPr kumimoji="0" lang="en-US" altLang="zh-TW" sz="4000" b="1" dirty="0">
                <a:solidFill>
                  <a:schemeClr val="bg1"/>
                </a:solidFill>
                <a:latin typeface="方正彩雲" pitchFamily="2" charset="-122"/>
                <a:cs typeface="Arial" panose="020B0604020202020204" pitchFamily="34" charset="0"/>
              </a:rPr>
              <a:t>8</a:t>
            </a:r>
            <a:r>
              <a:rPr kumimoji="0" lang="zh-TW" altLang="en-US" sz="4000" b="1" dirty="0">
                <a:solidFill>
                  <a:schemeClr val="bg1"/>
                </a:solidFill>
                <a:latin typeface="方正彩雲" pitchFamily="2" charset="-122"/>
                <a:ea typeface="方正彩雲" pitchFamily="2" charset="-122"/>
              </a:rPr>
              <a:t>區</a:t>
            </a:r>
            <a:r>
              <a:rPr kumimoji="0" lang="zh-CN" altLang="en-US" sz="4000" dirty="0">
                <a:solidFill>
                  <a:schemeClr val="bg1"/>
                </a:solidFill>
                <a:latin typeface="方正彩雲" pitchFamily="2" charset="-122"/>
                <a:ea typeface="方正彩雲" pitchFamily="2" charset="-122"/>
              </a:rPr>
              <a:t> </a:t>
            </a:r>
            <a:endParaRPr kumimoji="0" lang="en-US" altLang="zh-TW" sz="4000" dirty="0">
              <a:solidFill>
                <a:schemeClr val="bg1"/>
              </a:solidFill>
              <a:latin typeface="方正彩雲" pitchFamily="2" charset="-122"/>
              <a:cs typeface="Arial" panose="020B0604020202020204" pitchFamily="34" charset="0"/>
            </a:endParaRPr>
          </a:p>
        </p:txBody>
      </p:sp>
      <p:sp>
        <p:nvSpPr>
          <p:cNvPr id="146439" name="Text Box 7">
            <a:extLst>
              <a:ext uri="{FF2B5EF4-FFF2-40B4-BE49-F238E27FC236}">
                <a16:creationId xmlns:a16="http://schemas.microsoft.com/office/drawing/2014/main" id="{CA54F569-8123-6FF5-9BA1-2F3719298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1524000"/>
            <a:ext cx="163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歐洲</a:t>
            </a:r>
            <a:r>
              <a:rPr kumimoji="0" lang="en-US" altLang="zh-TW" sz="2400" b="1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0" name="Text Box 8">
            <a:extLst>
              <a:ext uri="{FF2B5EF4-FFF2-40B4-BE49-F238E27FC236}">
                <a16:creationId xmlns:a16="http://schemas.microsoft.com/office/drawing/2014/main" id="{4060224D-1F9A-1137-2677-9B723DE3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514600"/>
            <a:ext cx="2057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中東</a:t>
            </a:r>
            <a:endParaRPr lang="en-US" altLang="zh-TW" sz="2400" b="1">
              <a:latin typeface="華康中黑體(P)" pitchFamily="34" charset="-122"/>
              <a:cs typeface="Arial" panose="020B0604020202020204" pitchFamily="34" charset="0"/>
            </a:endParaRPr>
          </a:p>
          <a:p>
            <a:pPr algn="ctr"/>
            <a:r>
              <a:rPr kumimoji="0" lang="en-US" altLang="zh-TW" sz="1800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1" name="Text Box 9">
            <a:extLst>
              <a:ext uri="{FF2B5EF4-FFF2-40B4-BE49-F238E27FC236}">
                <a16:creationId xmlns:a16="http://schemas.microsoft.com/office/drawing/2014/main" id="{25469318-248E-7925-4290-BCB5E7FE3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3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拉丁美洲</a:t>
            </a:r>
            <a:r>
              <a:rPr kumimoji="0" lang="en-US" altLang="zh-TW" sz="2400" b="1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2" name="Text Box 10">
            <a:extLst>
              <a:ext uri="{FF2B5EF4-FFF2-40B4-BE49-F238E27FC236}">
                <a16:creationId xmlns:a16="http://schemas.microsoft.com/office/drawing/2014/main" id="{0D782FDF-B0A7-D6F0-7F0F-AFAA80FE7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81201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000" b="1" dirty="0">
                <a:latin typeface="華康中黑體(P)" pitchFamily="34" charset="-122"/>
                <a:ea typeface="華康中黑體(P)" pitchFamily="34" charset="-122"/>
              </a:rPr>
              <a:t>北美</a:t>
            </a:r>
            <a:r>
              <a:rPr lang="en-US" altLang="zh-TW" sz="2000" b="1" dirty="0">
                <a:latin typeface="華康中黑體(P)" pitchFamily="34" charset="-122"/>
                <a:cs typeface="Arial" panose="020B0604020202020204" pitchFamily="34" charset="0"/>
              </a:rPr>
              <a:t>/  </a:t>
            </a:r>
            <a:r>
              <a:rPr lang="zh-TW" altLang="en-US" sz="2000" b="1" dirty="0">
                <a:latin typeface="華康中黑體(P)" pitchFamily="34" charset="-122"/>
                <a:ea typeface="華康中黑體(P)" pitchFamily="34" charset="-122"/>
              </a:rPr>
              <a:t>加勒比海</a:t>
            </a:r>
            <a:r>
              <a:rPr kumimoji="0" lang="en-US" altLang="zh-TW" sz="2000" b="1" dirty="0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3" name="Text Box 11">
            <a:extLst>
              <a:ext uri="{FF2B5EF4-FFF2-40B4-BE49-F238E27FC236}">
                <a16:creationId xmlns:a16="http://schemas.microsoft.com/office/drawing/2014/main" id="{FCE3CB7C-734D-2EB1-AC1B-1CCFA47E0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149725"/>
            <a:ext cx="1828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南非</a:t>
            </a:r>
            <a:r>
              <a:rPr lang="en-US" altLang="zh-TW" sz="2400" b="1">
                <a:latin typeface="華康中黑體(P)" pitchFamily="34" charset="-122"/>
                <a:cs typeface="Arial" panose="020B0604020202020204" pitchFamily="34" charset="0"/>
              </a:rPr>
              <a:t>/</a:t>
            </a: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印度洋</a:t>
            </a:r>
            <a:endParaRPr lang="en-US" altLang="zh-TW" sz="2400" b="1">
              <a:latin typeface="華康中黑體(P)" pitchFamily="34" charset="-122"/>
              <a:cs typeface="Arial" panose="020B0604020202020204" pitchFamily="34" charset="0"/>
            </a:endParaRPr>
          </a:p>
          <a:p>
            <a:pPr algn="ctr"/>
            <a:r>
              <a:rPr kumimoji="0" lang="en-US" altLang="zh-TW" sz="1800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E7A98426-6BA7-BE04-2135-06CF84D69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1" y="3124201"/>
            <a:ext cx="1311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kumimoji="0" lang="zh-CN" altLang="en-US" sz="1800">
              <a:cs typeface="Arial" panose="020B0604020202020204" pitchFamily="34" charset="0"/>
            </a:endParaRPr>
          </a:p>
        </p:txBody>
      </p:sp>
      <p:sp>
        <p:nvSpPr>
          <p:cNvPr id="146445" name="Text Box 13">
            <a:extLst>
              <a:ext uri="{FF2B5EF4-FFF2-40B4-BE49-F238E27FC236}">
                <a16:creationId xmlns:a16="http://schemas.microsoft.com/office/drawing/2014/main" id="{E3169C5B-03BE-E92E-EED7-11EF564F8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76601"/>
            <a:ext cx="114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東</a:t>
            </a:r>
            <a:r>
              <a:rPr lang="en-US" altLang="zh-TW" sz="2400" b="1">
                <a:latin typeface="華康中黑體(P)" pitchFamily="34" charset="-122"/>
                <a:cs typeface="Arial" panose="020B0604020202020204" pitchFamily="34" charset="0"/>
              </a:rPr>
              <a:t>/</a:t>
            </a: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中非</a:t>
            </a:r>
            <a:r>
              <a:rPr kumimoji="0" lang="en-US" altLang="zh-TW" sz="2400" b="1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6" name="Text Box 14">
            <a:extLst>
              <a:ext uri="{FF2B5EF4-FFF2-40B4-BE49-F238E27FC236}">
                <a16:creationId xmlns:a16="http://schemas.microsoft.com/office/drawing/2014/main" id="{0BC8A27C-4D1A-DD08-D554-B665C1388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667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西非</a:t>
            </a:r>
            <a:r>
              <a:rPr kumimoji="0" lang="en-US" altLang="zh-TW" sz="2400" b="1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/>
      <p:bldP spid="146439" grpId="0"/>
      <p:bldP spid="146440" grpId="0"/>
      <p:bldP spid="146441" grpId="0"/>
      <p:bldP spid="146442" grpId="0"/>
      <p:bldP spid="146443" grpId="0"/>
      <p:bldP spid="146445" grpId="0"/>
      <p:bldP spid="1464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78C6DA-04D9-0E4C-BDBD-61D7E777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4" y="365125"/>
            <a:ext cx="7857565" cy="1325563"/>
          </a:xfrm>
        </p:spPr>
        <p:txBody>
          <a:bodyPr/>
          <a:lstStyle/>
          <a:p>
            <a:r>
              <a:rPr lang="zh-TW" altLang="en-US" b="1" dirty="0">
                <a:latin typeface="+mj-ea"/>
              </a:rPr>
              <a:t>百慕達：</a:t>
            </a:r>
            <a:r>
              <a:rPr lang="en" altLang="zh-TW" b="1" dirty="0">
                <a:latin typeface="+mj-ea"/>
              </a:rPr>
              <a:t>Shayla Woods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D692699-996D-1345-923C-0601273ED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6234" y="1825625"/>
            <a:ext cx="7857565" cy="4351338"/>
          </a:xfrm>
        </p:spPr>
        <p:txBody>
          <a:bodyPr/>
          <a:lstStyle/>
          <a:p>
            <a:r>
              <a:rPr lang="zh-TW" altLang="en-US" dirty="0"/>
              <a:t>為 </a:t>
            </a:r>
            <a:r>
              <a:rPr lang="en" altLang="zh-TW" dirty="0"/>
              <a:t>Melvyn Bassett </a:t>
            </a:r>
            <a:r>
              <a:rPr lang="zh-TW" altLang="en-US" dirty="0"/>
              <a:t>博士的生命與影響持續激勵我們禱告。</a:t>
            </a:r>
          </a:p>
          <a:p>
            <a:r>
              <a:rPr lang="zh-TW" altLang="en-US" dirty="0"/>
              <a:t>為有智慧建立強而有力、運作健全的委員會；並引導我們找到事工奉獻者禱告。</a:t>
            </a:r>
          </a:p>
        </p:txBody>
      </p:sp>
    </p:spTree>
    <p:extLst>
      <p:ext uri="{BB962C8B-B14F-4D97-AF65-F5344CB8AC3E}">
        <p14:creationId xmlns:p14="http://schemas.microsoft.com/office/powerpoint/2010/main" val="344626025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1106E9-A419-174C-A0C7-72A42A0E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2" y="487955"/>
            <a:ext cx="7857565" cy="1325563"/>
          </a:xfrm>
        </p:spPr>
        <p:txBody>
          <a:bodyPr/>
          <a:lstStyle/>
          <a:p>
            <a:r>
              <a:rPr lang="zh-TW" altLang="en-US" b="1" dirty="0"/>
              <a:t>博奈爾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158C11-714D-0A45-A62F-B0F408F74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6233" y="2371535"/>
            <a:ext cx="7857565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為更明白 </a:t>
            </a:r>
            <a:r>
              <a:rPr lang="en" altLang="zh-TW" dirty="0"/>
              <a:t>CEF (</a:t>
            </a:r>
            <a:r>
              <a:rPr lang="zh-TW" altLang="en-US" dirty="0"/>
              <a:t>萬國兒童佈道團</a:t>
            </a:r>
            <a:r>
              <a:rPr lang="en-US" altLang="zh-TW" dirty="0"/>
              <a:t>) </a:t>
            </a:r>
            <a:r>
              <a:rPr lang="en" altLang="zh-TW" dirty="0"/>
              <a:t>GNC (</a:t>
            </a:r>
            <a:r>
              <a:rPr lang="zh-TW" altLang="en-US" dirty="0"/>
              <a:t>喜樂團</a:t>
            </a:r>
            <a:r>
              <a:rPr lang="en-US" altLang="zh-TW" dirty="0"/>
              <a:t>)</a:t>
            </a:r>
            <a:r>
              <a:rPr lang="zh-TW" altLang="en-US" dirty="0"/>
              <a:t>的政策，並為禱告小組（</a:t>
            </a:r>
            <a:r>
              <a:rPr lang="en" altLang="zh-TW" dirty="0"/>
              <a:t>Prayer Sub-Committee</a:t>
            </a:r>
            <a:r>
              <a:rPr lang="zh-TW" altLang="en" dirty="0"/>
              <a:t>）</a:t>
            </a:r>
            <a:r>
              <a:rPr lang="zh-TW" altLang="en-US" dirty="0"/>
              <a:t>增添成員禱告。</a:t>
            </a:r>
          </a:p>
          <a:p>
            <a:endParaRPr lang="en" altLang="zh-TW" dirty="0"/>
          </a:p>
          <a:p>
            <a:r>
              <a:rPr lang="zh-TW" altLang="en-US" dirty="0"/>
              <a:t>為各教會開辦 </a:t>
            </a:r>
            <a:r>
              <a:rPr lang="en" altLang="zh-TW" dirty="0"/>
              <a:t>GNC</a:t>
            </a:r>
            <a:r>
              <a:rPr lang="zh-TW" altLang="en" dirty="0"/>
              <a:t>（</a:t>
            </a:r>
            <a:r>
              <a:rPr lang="zh-TW" altLang="en-US" dirty="0"/>
              <a:t>喜樂團）與營會禱告。</a:t>
            </a:r>
          </a:p>
        </p:txBody>
      </p:sp>
    </p:spTree>
    <p:extLst>
      <p:ext uri="{BB962C8B-B14F-4D97-AF65-F5344CB8AC3E}">
        <p14:creationId xmlns:p14="http://schemas.microsoft.com/office/powerpoint/2010/main" val="397010602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1FAE72-4C0C-614A-B9AA-D9E66A18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376" y="542545"/>
            <a:ext cx="7893424" cy="1325563"/>
          </a:xfrm>
        </p:spPr>
        <p:txBody>
          <a:bodyPr/>
          <a:lstStyle/>
          <a:p>
            <a:r>
              <a:rPr lang="zh-TW" altLang="en-US" b="1" dirty="0"/>
              <a:t>英屬維京群島：</a:t>
            </a:r>
            <a:r>
              <a:rPr lang="en" altLang="zh-TW" b="1" dirty="0"/>
              <a:t>Eloise Estridge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49DACA-6821-C24A-94FE-3C1DCC05C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0376" y="2112228"/>
            <a:ext cx="7893424" cy="4351338"/>
          </a:xfrm>
        </p:spPr>
        <p:txBody>
          <a:bodyPr/>
          <a:lstStyle/>
          <a:p>
            <a:r>
              <a:rPr lang="zh-TW" altLang="en-US" dirty="0"/>
              <a:t>為兩個新的 </a:t>
            </a:r>
            <a:r>
              <a:rPr lang="en" altLang="zh-TW" dirty="0"/>
              <a:t>GNC (</a:t>
            </a:r>
            <a:r>
              <a:rPr lang="zh-TW" altLang="en-US" dirty="0"/>
              <a:t>喜樂團</a:t>
            </a:r>
            <a:r>
              <a:rPr lang="en-US" altLang="zh-TW" dirty="0"/>
              <a:t>)</a:t>
            </a:r>
            <a:r>
              <a:rPr lang="zh-TW" altLang="en-US" dirty="0"/>
              <a:t>與義工向 神 感恩。</a:t>
            </a:r>
          </a:p>
          <a:p>
            <a:r>
              <a:rPr lang="zh-TW" altLang="en-US" dirty="0"/>
              <a:t>為能透過 </a:t>
            </a:r>
            <a:r>
              <a:rPr lang="en" altLang="zh-TW" dirty="0"/>
              <a:t>CPC (</a:t>
            </a:r>
            <a:r>
              <a:rPr lang="zh-TW" altLang="en-US" dirty="0"/>
              <a:t>聖誕節慶祝會</a:t>
            </a:r>
            <a:r>
              <a:rPr lang="en-US" altLang="zh-TW" dirty="0"/>
              <a:t>) </a:t>
            </a:r>
            <a:r>
              <a:rPr lang="zh-TW" altLang="en-US" dirty="0"/>
              <a:t>接觸 </a:t>
            </a:r>
            <a:r>
              <a:rPr lang="en-US" altLang="zh-TW" dirty="0"/>
              <a:t>2,500 </a:t>
            </a:r>
            <a:r>
              <a:rPr lang="zh-TW" altLang="en-US" dirty="0"/>
              <a:t>位兒童祈求。</a:t>
            </a:r>
          </a:p>
        </p:txBody>
      </p:sp>
    </p:spTree>
    <p:extLst>
      <p:ext uri="{BB962C8B-B14F-4D97-AF65-F5344CB8AC3E}">
        <p14:creationId xmlns:p14="http://schemas.microsoft.com/office/powerpoint/2010/main" val="144430267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BCA0A0-EECD-6B4E-9F4D-44F211FD8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0" y="365125"/>
            <a:ext cx="8036859" cy="1325563"/>
          </a:xfrm>
        </p:spPr>
        <p:txBody>
          <a:bodyPr/>
          <a:lstStyle/>
          <a:p>
            <a:r>
              <a:rPr lang="zh-TW" altLang="en-US" b="1" dirty="0"/>
              <a:t>加拿大：</a:t>
            </a:r>
            <a:r>
              <a:rPr lang="en" altLang="zh-TW" b="1" dirty="0"/>
              <a:t>Gwen Foord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13348F1-12CC-F64A-91A7-8373C7151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40" y="1825625"/>
            <a:ext cx="8036859" cy="4351338"/>
          </a:xfrm>
        </p:spPr>
        <p:txBody>
          <a:bodyPr/>
          <a:lstStyle/>
          <a:p>
            <a:r>
              <a:rPr lang="zh-TW" altLang="en-US" dirty="0"/>
              <a:t> 為我們的數位事工與紙本「宣教士」</a:t>
            </a:r>
            <a:r>
              <a:rPr lang="en-US" altLang="zh-TW" dirty="0"/>
              <a:t>(</a:t>
            </a:r>
            <a:r>
              <a:rPr lang="zh-TW" altLang="en-US" dirty="0"/>
              <a:t>教材</a:t>
            </a:r>
            <a:r>
              <a:rPr lang="en-US" altLang="zh-TW" dirty="0"/>
              <a:t>)</a:t>
            </a:r>
            <a:r>
              <a:rPr lang="zh-TW" altLang="en-US" dirty="0"/>
              <a:t>禱告，能觸及唯有搭機才能到達的偏遠地區兒</a:t>
            </a:r>
          </a:p>
          <a:p>
            <a:endParaRPr lang="zh-TW" altLang="en-US" dirty="0"/>
          </a:p>
          <a:p>
            <a:r>
              <a:rPr lang="en-US" altLang="zh-TW" dirty="0"/>
              <a:t> </a:t>
            </a:r>
            <a:r>
              <a:rPr lang="zh-TW" altLang="en-US" dirty="0"/>
              <a:t>為政治領袖更支持基督信仰的價值禱告。</a:t>
            </a:r>
          </a:p>
        </p:txBody>
      </p:sp>
    </p:spTree>
    <p:extLst>
      <p:ext uri="{BB962C8B-B14F-4D97-AF65-F5344CB8AC3E}">
        <p14:creationId xmlns:p14="http://schemas.microsoft.com/office/powerpoint/2010/main" val="221697883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64B740-26FE-BF4A-BA67-EDF9A528E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024" y="542546"/>
            <a:ext cx="7803776" cy="1325563"/>
          </a:xfrm>
        </p:spPr>
        <p:txBody>
          <a:bodyPr/>
          <a:lstStyle/>
          <a:p>
            <a:r>
              <a:rPr lang="zh-TW" altLang="en-US" b="1" dirty="0"/>
              <a:t>開曼群島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FC1DA8C-01CD-7E43-B3B3-2A5870F8C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0024" y="2357888"/>
            <a:ext cx="7803776" cy="4351338"/>
          </a:xfrm>
        </p:spPr>
        <p:txBody>
          <a:bodyPr/>
          <a:lstStyle/>
          <a:p>
            <a:r>
              <a:rPr lang="zh-TW" altLang="en-US" dirty="0"/>
              <a:t>向主感恩：我們已在所有公立小學設立 </a:t>
            </a:r>
            <a:r>
              <a:rPr lang="en" altLang="zh-TW" dirty="0"/>
              <a:t>GNC(</a:t>
            </a:r>
            <a:r>
              <a:rPr lang="zh-TW" altLang="en-US" dirty="0"/>
              <a:t>喜樂團</a:t>
            </a:r>
            <a:r>
              <a:rPr lang="en-US" altLang="zh-TW" dirty="0"/>
              <a:t>)</a:t>
            </a:r>
            <a:r>
              <a:rPr lang="zh-TW" altLang="en-US" dirty="0"/>
              <a:t>；也為能在 </a:t>
            </a:r>
            <a:r>
              <a:rPr lang="en" altLang="zh-TW" dirty="0"/>
              <a:t>Cayman Brac </a:t>
            </a:r>
            <a:r>
              <a:rPr lang="zh-TW" altLang="en-US" dirty="0"/>
              <a:t>與 </a:t>
            </a:r>
            <a:r>
              <a:rPr lang="en" altLang="zh-TW" dirty="0" err="1"/>
              <a:t>LittleCayman</a:t>
            </a:r>
            <a:r>
              <a:rPr lang="en" altLang="zh-TW" dirty="0"/>
              <a:t> </a:t>
            </a:r>
            <a:r>
              <a:rPr lang="zh-TW" altLang="en-US" dirty="0"/>
              <a:t>的學校建立 </a:t>
            </a:r>
            <a:r>
              <a:rPr lang="en" altLang="zh-TW" dirty="0"/>
              <a:t>GNC(</a:t>
            </a:r>
            <a:r>
              <a:rPr lang="zh-TW" altLang="en-US" dirty="0"/>
              <a:t>喜樂團</a:t>
            </a:r>
            <a:r>
              <a:rPr lang="en-US" altLang="zh-TW" dirty="0"/>
              <a:t>) </a:t>
            </a:r>
            <a:r>
              <a:rPr lang="zh-TW" altLang="en-US" dirty="0"/>
              <a:t>禱告。</a:t>
            </a:r>
          </a:p>
          <a:p>
            <a:endParaRPr lang="en" altLang="zh-TW" dirty="0"/>
          </a:p>
        </p:txBody>
      </p:sp>
    </p:spTree>
    <p:extLst>
      <p:ext uri="{BB962C8B-B14F-4D97-AF65-F5344CB8AC3E}">
        <p14:creationId xmlns:p14="http://schemas.microsoft.com/office/powerpoint/2010/main" val="100559281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866C01-B81D-3942-969D-1DDDD4E21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082" y="365125"/>
            <a:ext cx="8072718" cy="1325563"/>
          </a:xfrm>
        </p:spPr>
        <p:txBody>
          <a:bodyPr/>
          <a:lstStyle/>
          <a:p>
            <a:pPr marR="0" rtl="0"/>
            <a:r>
              <a:rPr lang="zh-TW" altLang="en-US" b="1" i="0" u="none" strike="noStrike" kern="2600" baseline="0" dirty="0">
                <a:latin typeface="+mj-ea"/>
              </a:rPr>
              <a:t>法屬圭亞那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6DB3CB5-3D6C-B441-87A6-361D8B07E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1082" y="1825625"/>
            <a:ext cx="8072718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為在聖羅倫（</a:t>
            </a:r>
            <a:r>
              <a:rPr lang="en" altLang="zh-TW" dirty="0"/>
              <a:t>Saint Laurent</a:t>
            </a:r>
            <a:r>
              <a:rPr lang="zh-TW" altLang="en" dirty="0"/>
              <a:t>）</a:t>
            </a:r>
            <a:r>
              <a:rPr lang="zh-TW" altLang="en-US" dirty="0"/>
              <a:t>之 </a:t>
            </a:r>
            <a:r>
              <a:rPr lang="en-US" altLang="zh-TW" dirty="0"/>
              <a:t>10 </a:t>
            </a:r>
            <a:r>
              <a:rPr lang="zh-TW" altLang="en-US" dirty="0"/>
              <a:t>個阿美印第安村落開辦 </a:t>
            </a:r>
            <a:r>
              <a:rPr lang="en" altLang="zh-TW" dirty="0"/>
              <a:t>GNC (</a:t>
            </a:r>
            <a:r>
              <a:rPr lang="zh-TW" altLang="en-US" dirty="0"/>
              <a:t>喜樂團</a:t>
            </a:r>
            <a:r>
              <a:rPr lang="en-US" altLang="zh-TW" dirty="0"/>
              <a:t>)</a:t>
            </a:r>
            <a:r>
              <a:rPr lang="zh-TW" altLang="en-US" dirty="0"/>
              <a:t>禱告。</a:t>
            </a:r>
          </a:p>
          <a:p>
            <a:r>
              <a:rPr lang="en-US" altLang="zh-TW" dirty="0"/>
              <a:t> </a:t>
            </a:r>
            <a:r>
              <a:rPr lang="zh-TW" altLang="en-US" dirty="0"/>
              <a:t>為已舉行的暑期事工與新建立的事工向 神 感恩。</a:t>
            </a:r>
          </a:p>
        </p:txBody>
      </p:sp>
    </p:spTree>
    <p:extLst>
      <p:ext uri="{BB962C8B-B14F-4D97-AF65-F5344CB8AC3E}">
        <p14:creationId xmlns:p14="http://schemas.microsoft.com/office/powerpoint/2010/main" val="1503574922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C07766-EADA-8B42-BFB4-EF067629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88" y="556194"/>
            <a:ext cx="7947212" cy="1325563"/>
          </a:xfrm>
        </p:spPr>
        <p:txBody>
          <a:bodyPr/>
          <a:lstStyle/>
          <a:p>
            <a:r>
              <a:rPr lang="zh-TW" altLang="en-US" b="1" i="0" u="none" strike="noStrike" kern="2600" baseline="0" dirty="0">
                <a:latin typeface="+mj-ea"/>
              </a:rPr>
              <a:t>格瑞那達</a:t>
            </a:r>
            <a:r>
              <a:rPr lang="en-US" altLang="zh-TW" b="1" kern="2600" dirty="0">
                <a:latin typeface="+mj-ea"/>
              </a:rPr>
              <a:t>(Cheryl </a:t>
            </a:r>
            <a:r>
              <a:rPr lang="en-US" altLang="zh-TW" b="1" kern="2600" dirty="0" err="1">
                <a:latin typeface="+mj-ea"/>
              </a:rPr>
              <a:t>Jessemy</a:t>
            </a:r>
            <a:r>
              <a:rPr lang="en-US" altLang="zh-TW" b="1" kern="2600" dirty="0">
                <a:latin typeface="+mj-ea"/>
              </a:rPr>
              <a:t>)</a:t>
            </a:r>
            <a:endParaRPr lang="zh-TW" altLang="en-US" sz="3600" b="1" kern="2600" dirty="0">
              <a:latin typeface="+mj-ea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E45A5D-9FDC-5143-B1E1-66BC4945F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6588" y="2371535"/>
            <a:ext cx="7947212" cy="4351338"/>
          </a:xfrm>
        </p:spPr>
        <p:txBody>
          <a:bodyPr/>
          <a:lstStyle/>
          <a:p>
            <a:r>
              <a:rPr lang="zh-TW" altLang="en-US" dirty="0"/>
              <a:t>為辦公室空間向 神 感恩，並為一部事工用車禱告。</a:t>
            </a:r>
          </a:p>
          <a:p>
            <a:r>
              <a:rPr lang="zh-TW" altLang="en-US" dirty="0"/>
              <a:t>為財務小組增添義工，且其運作合宜禱告。</a:t>
            </a:r>
          </a:p>
        </p:txBody>
      </p:sp>
    </p:spTree>
    <p:extLst>
      <p:ext uri="{BB962C8B-B14F-4D97-AF65-F5344CB8AC3E}">
        <p14:creationId xmlns:p14="http://schemas.microsoft.com/office/powerpoint/2010/main" val="3126383352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CD1E70-970C-6943-A853-1EC7D0FF2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012" y="365125"/>
            <a:ext cx="8054788" cy="1325563"/>
          </a:xfrm>
        </p:spPr>
        <p:txBody>
          <a:bodyPr/>
          <a:lstStyle/>
          <a:p>
            <a:pPr marR="0" rtl="0"/>
            <a:r>
              <a:rPr lang="zh-TW" altLang="en-US" b="1" i="0" u="none" strike="noStrike" kern="2600" baseline="0" dirty="0">
                <a:latin typeface="+mj-ea"/>
              </a:rPr>
              <a:t>瓜德羅普島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83BC63E-A94C-614C-83A2-01B712344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9012" y="1825625"/>
            <a:ext cx="8054788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 為能有全國總幹事，以及教會與個人委身加入事工禱告。</a:t>
            </a:r>
          </a:p>
          <a:p>
            <a:r>
              <a:rPr lang="zh-TW" altLang="en-US" dirty="0"/>
              <a:t>為有新領袖與已接受耶穌為救主的兒童向 神 感恩。</a:t>
            </a:r>
          </a:p>
        </p:txBody>
      </p:sp>
    </p:spTree>
    <p:extLst>
      <p:ext uri="{BB962C8B-B14F-4D97-AF65-F5344CB8AC3E}">
        <p14:creationId xmlns:p14="http://schemas.microsoft.com/office/powerpoint/2010/main" val="2991059318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8D5C99-817B-1947-9003-7F8B02BCD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306" y="569841"/>
            <a:ext cx="7875494" cy="1325563"/>
          </a:xfrm>
        </p:spPr>
        <p:txBody>
          <a:bodyPr>
            <a:normAutofit/>
          </a:bodyPr>
          <a:lstStyle/>
          <a:p>
            <a:r>
              <a:rPr lang="zh-TW" altLang="en-US" i="0" u="none" strike="noStrike" baseline="0" dirty="0">
                <a:latin typeface="+mj-ea"/>
              </a:rPr>
              <a:t>蓋亞那 </a:t>
            </a:r>
            <a:r>
              <a:rPr lang="en-US" altLang="zh-TW" kern="2600" dirty="0">
                <a:latin typeface="+mj-ea"/>
              </a:rPr>
              <a:t>(Renwick Wallcott )</a:t>
            </a:r>
            <a:br>
              <a:rPr lang="en-US" altLang="zh-TW" i="0" u="none" strike="noStrike" baseline="0" dirty="0">
                <a:latin typeface="+mj-ea"/>
              </a:rPr>
            </a:br>
            <a:endParaRPr lang="en-US" altLang="zh-TW" sz="3600" kern="2600" dirty="0">
              <a:latin typeface="+mj-ea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6A87968-0711-5549-AC96-F895C5EEF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8181" y="2262353"/>
            <a:ext cx="7875494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為董事會、同工與義工都能更完全地明白 </a:t>
            </a:r>
            <a:r>
              <a:rPr lang="en" altLang="zh-TW" dirty="0"/>
              <a:t>CEF (</a:t>
            </a:r>
            <a:r>
              <a:rPr lang="zh-TW" altLang="en-US" dirty="0"/>
              <a:t>萬國兒童佈道團</a:t>
            </a:r>
            <a:r>
              <a:rPr lang="en-US" altLang="zh-TW" dirty="0"/>
              <a:t>) </a:t>
            </a:r>
            <a:r>
              <a:rPr lang="zh-TW" altLang="en-US" dirty="0"/>
              <a:t>的異象與使命。</a:t>
            </a:r>
          </a:p>
          <a:p>
            <a:r>
              <a:rPr lang="zh-TW" altLang="en-US" dirty="0"/>
              <a:t>為資源的管理有智慧禱告。</a:t>
            </a:r>
          </a:p>
        </p:txBody>
      </p:sp>
    </p:spTree>
    <p:extLst>
      <p:ext uri="{BB962C8B-B14F-4D97-AF65-F5344CB8AC3E}">
        <p14:creationId xmlns:p14="http://schemas.microsoft.com/office/powerpoint/2010/main" val="77769998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ABD40A-F534-6B4B-B2F0-6C0179B0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88" y="556193"/>
            <a:ext cx="7947212" cy="1325563"/>
          </a:xfrm>
        </p:spPr>
        <p:txBody>
          <a:bodyPr/>
          <a:lstStyle/>
          <a:p>
            <a:pPr marR="0" rtl="0"/>
            <a:r>
              <a:rPr lang="zh-TW" altLang="en-US" b="1" i="0" u="none" strike="noStrike" baseline="0" dirty="0">
                <a:latin typeface="+mj-ea"/>
              </a:rPr>
              <a:t>海地</a:t>
            </a:r>
            <a:br>
              <a:rPr lang="en-US" altLang="zh-TW" b="1" i="0" u="none" strike="noStrike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en-US" altLang="zh-TW" sz="3600" b="1" kern="2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56DAEB-5BB7-3F4D-A74D-6BCD40EFC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6588" y="2112228"/>
            <a:ext cx="7947212" cy="4351338"/>
          </a:xfrm>
        </p:spPr>
        <p:txBody>
          <a:bodyPr/>
          <a:lstStyle/>
          <a:p>
            <a:r>
              <a:rPr lang="zh-TW" altLang="en-US" dirty="0"/>
              <a:t>為產生一位全國總幹事與三位第 區主任禱告。</a:t>
            </a:r>
          </a:p>
          <a:p>
            <a:r>
              <a:rPr lang="zh-TW" altLang="en-US" dirty="0"/>
              <a:t>為同工、義工與其家人的保護禱告；願透過 </a:t>
            </a:r>
            <a:r>
              <a:rPr lang="en" altLang="zh-TW" dirty="0"/>
              <a:t>CPC (</a:t>
            </a:r>
            <a:r>
              <a:rPr lang="zh-TW" altLang="en-US" dirty="0"/>
              <a:t>聖誕節慶祝會</a:t>
            </a:r>
            <a:r>
              <a:rPr lang="en-US" altLang="zh-TW" dirty="0"/>
              <a:t>) </a:t>
            </a:r>
            <a:r>
              <a:rPr lang="zh-TW" altLang="en-US" dirty="0"/>
              <a:t>接觸許多兒童。</a:t>
            </a:r>
          </a:p>
        </p:txBody>
      </p:sp>
    </p:spTree>
    <p:extLst>
      <p:ext uri="{BB962C8B-B14F-4D97-AF65-F5344CB8AC3E}">
        <p14:creationId xmlns:p14="http://schemas.microsoft.com/office/powerpoint/2010/main" val="230856718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527C28-5088-9E4E-BBD1-7178F14CD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4300" y="2845541"/>
            <a:ext cx="5026942" cy="2387600"/>
          </a:xfrm>
        </p:spPr>
        <p:txBody>
          <a:bodyPr>
            <a:normAutofit fontScale="90000"/>
          </a:bodyPr>
          <a:lstStyle/>
          <a:p>
            <a:r>
              <a:rPr lang="zh-TW" altLang="zh-TW" dirty="0">
                <a:solidFill>
                  <a:srgbClr val="0070C0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北美</a:t>
            </a:r>
            <a:r>
              <a:rPr lang="en-US" altLang="zh-TW" dirty="0">
                <a:solidFill>
                  <a:srgbClr val="0070C0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/</a:t>
            </a:r>
            <a:r>
              <a:rPr lang="zh-TW" altLang="zh-TW" dirty="0">
                <a:solidFill>
                  <a:srgbClr val="0070C0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加勒比海地區</a:t>
            </a:r>
            <a:br>
              <a:rPr lang="zh-TW" altLang="zh-TW" dirty="0">
                <a:solidFill>
                  <a:srgbClr val="0070C0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</a:br>
            <a:endParaRPr kumimoji="1" lang="zh-TW" altLang="en-US" dirty="0">
              <a:solidFill>
                <a:srgbClr val="0070C0"/>
              </a:solidFill>
              <a:latin typeface="PingFang SC Medium" panose="020B0400000000000000" pitchFamily="34" charset="-122"/>
              <a:ea typeface="PingFang SC Medium" panose="020B0400000000000000" pitchFamily="34" charset="-122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820D158C-3593-CB49-8DB1-86628D845F11}"/>
              </a:ext>
            </a:extLst>
          </p:cNvPr>
          <p:cNvGrpSpPr/>
          <p:nvPr/>
        </p:nvGrpSpPr>
        <p:grpSpPr>
          <a:xfrm>
            <a:off x="-2565242" y="-2347676"/>
            <a:ext cx="15702872" cy="9274428"/>
            <a:chOff x="-2565242" y="-2347676"/>
            <a:chExt cx="15702872" cy="9274428"/>
          </a:xfrm>
        </p:grpSpPr>
        <p:sp>
          <p:nvSpPr>
            <p:cNvPr id="5" name="任意多边形: 形状 2">
              <a:extLst>
                <a:ext uri="{FF2B5EF4-FFF2-40B4-BE49-F238E27FC236}">
                  <a16:creationId xmlns:a16="http://schemas.microsoft.com/office/drawing/2014/main" id="{7C8583A5-0C2B-C849-BFB4-EC09607C4F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93364" y="-9608"/>
              <a:ext cx="12162074" cy="6877215"/>
            </a:xfrm>
            <a:custGeom>
              <a:avLst/>
              <a:gdLst>
                <a:gd name="connsiteX0" fmla="*/ 9753751 w 12162074"/>
                <a:gd name="connsiteY0" fmla="*/ 0 h 6877215"/>
                <a:gd name="connsiteX1" fmla="*/ 11288981 w 12162074"/>
                <a:gd name="connsiteY1" fmla="*/ 0 h 6877215"/>
                <a:gd name="connsiteX2" fmla="*/ 11428126 w 12162074"/>
                <a:gd name="connsiteY2" fmla="*/ 242011 h 6877215"/>
                <a:gd name="connsiteX3" fmla="*/ 12162074 w 12162074"/>
                <a:gd name="connsiteY3" fmla="*/ 3140781 h 6877215"/>
                <a:gd name="connsiteX4" fmla="*/ 10953987 w 12162074"/>
                <a:gd name="connsiteY4" fmla="*/ 6779397 h 6877215"/>
                <a:gd name="connsiteX5" fmla="*/ 10877122 w 12162074"/>
                <a:gd name="connsiteY5" fmla="*/ 6877215 h 6877215"/>
                <a:gd name="connsiteX6" fmla="*/ 9147607 w 12162074"/>
                <a:gd name="connsiteY6" fmla="*/ 6877215 h 6877215"/>
                <a:gd name="connsiteX7" fmla="*/ 9155638 w 12162074"/>
                <a:gd name="connsiteY7" fmla="*/ 6870903 h 6877215"/>
                <a:gd name="connsiteX8" fmla="*/ 10914610 w 12162074"/>
                <a:gd name="connsiteY8" fmla="*/ 3140781 h 6877215"/>
                <a:gd name="connsiteX9" fmla="*/ 9810857 w 12162074"/>
                <a:gd name="connsiteY9" fmla="*/ 65931 h 6877215"/>
                <a:gd name="connsiteX10" fmla="*/ 873093 w 12162074"/>
                <a:gd name="connsiteY10" fmla="*/ 0 h 6877215"/>
                <a:gd name="connsiteX11" fmla="*/ 2408323 w 12162074"/>
                <a:gd name="connsiteY11" fmla="*/ 0 h 6877215"/>
                <a:gd name="connsiteX12" fmla="*/ 2351217 w 12162074"/>
                <a:gd name="connsiteY12" fmla="*/ 65931 h 6877215"/>
                <a:gd name="connsiteX13" fmla="*/ 1247464 w 12162074"/>
                <a:gd name="connsiteY13" fmla="*/ 3140781 h 6877215"/>
                <a:gd name="connsiteX14" fmla="*/ 3006436 w 12162074"/>
                <a:gd name="connsiteY14" fmla="*/ 6870903 h 6877215"/>
                <a:gd name="connsiteX15" fmla="*/ 3014468 w 12162074"/>
                <a:gd name="connsiteY15" fmla="*/ 6877215 h 6877215"/>
                <a:gd name="connsiteX16" fmla="*/ 1284952 w 12162074"/>
                <a:gd name="connsiteY16" fmla="*/ 6877215 h 6877215"/>
                <a:gd name="connsiteX17" fmla="*/ 1208087 w 12162074"/>
                <a:gd name="connsiteY17" fmla="*/ 6779397 h 6877215"/>
                <a:gd name="connsiteX18" fmla="*/ 0 w 12162074"/>
                <a:gd name="connsiteY18" fmla="*/ 3140781 h 6877215"/>
                <a:gd name="connsiteX19" fmla="*/ 733949 w 12162074"/>
                <a:gd name="connsiteY19" fmla="*/ 242011 h 687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62074" h="6877215">
                  <a:moveTo>
                    <a:pt x="9753751" y="0"/>
                  </a:moveTo>
                  <a:lnTo>
                    <a:pt x="11288981" y="0"/>
                  </a:lnTo>
                  <a:lnTo>
                    <a:pt x="11428126" y="242011"/>
                  </a:lnTo>
                  <a:cubicBezTo>
                    <a:pt x="11896198" y="1103709"/>
                    <a:pt x="12162074" y="2091194"/>
                    <a:pt x="12162074" y="3140781"/>
                  </a:cubicBezTo>
                  <a:cubicBezTo>
                    <a:pt x="12162074" y="4505245"/>
                    <a:pt x="11712743" y="5764755"/>
                    <a:pt x="10953987" y="6779397"/>
                  </a:cubicBezTo>
                  <a:lnTo>
                    <a:pt x="10877122" y="6877215"/>
                  </a:lnTo>
                  <a:lnTo>
                    <a:pt x="9147607" y="6877215"/>
                  </a:lnTo>
                  <a:lnTo>
                    <a:pt x="9155638" y="6870903"/>
                  </a:lnTo>
                  <a:cubicBezTo>
                    <a:pt x="10229887" y="5984283"/>
                    <a:pt x="10914610" y="4642502"/>
                    <a:pt x="10914610" y="3140781"/>
                  </a:cubicBezTo>
                  <a:cubicBezTo>
                    <a:pt x="10914610" y="1972776"/>
                    <a:pt x="10500395" y="901525"/>
                    <a:pt x="9810857" y="65931"/>
                  </a:cubicBezTo>
                  <a:close/>
                  <a:moveTo>
                    <a:pt x="873093" y="0"/>
                  </a:moveTo>
                  <a:lnTo>
                    <a:pt x="2408323" y="0"/>
                  </a:lnTo>
                  <a:lnTo>
                    <a:pt x="2351217" y="65931"/>
                  </a:lnTo>
                  <a:cubicBezTo>
                    <a:pt x="1661680" y="901525"/>
                    <a:pt x="1247464" y="1972776"/>
                    <a:pt x="1247464" y="3140781"/>
                  </a:cubicBezTo>
                  <a:cubicBezTo>
                    <a:pt x="1247464" y="4642502"/>
                    <a:pt x="1932188" y="5984283"/>
                    <a:pt x="3006436" y="6870903"/>
                  </a:cubicBezTo>
                  <a:lnTo>
                    <a:pt x="3014468" y="6877215"/>
                  </a:lnTo>
                  <a:lnTo>
                    <a:pt x="1284952" y="6877215"/>
                  </a:lnTo>
                  <a:lnTo>
                    <a:pt x="1208087" y="6779397"/>
                  </a:lnTo>
                  <a:cubicBezTo>
                    <a:pt x="449331" y="5764755"/>
                    <a:pt x="0" y="4505245"/>
                    <a:pt x="0" y="3140781"/>
                  </a:cubicBezTo>
                  <a:cubicBezTo>
                    <a:pt x="0" y="2091194"/>
                    <a:pt x="265876" y="1103709"/>
                    <a:pt x="733949" y="242011"/>
                  </a:cubicBezTo>
                  <a:close/>
                </a:path>
              </a:pathLst>
            </a:custGeom>
            <a:solidFill>
              <a:srgbClr val="F2F2F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任意多边形 5">
              <a:extLst>
                <a:ext uri="{FF2B5EF4-FFF2-40B4-BE49-F238E27FC236}">
                  <a16:creationId xmlns:a16="http://schemas.microsoft.com/office/drawing/2014/main" id="{9B8B38A6-1CD8-2A4A-A082-BF4C192F836F}"/>
                </a:ext>
              </a:extLst>
            </p:cNvPr>
            <p:cNvSpPr/>
            <p:nvPr/>
          </p:nvSpPr>
          <p:spPr>
            <a:xfrm flipH="1" flipV="1">
              <a:off x="-183088" y="6372622"/>
              <a:ext cx="12558175" cy="523332"/>
            </a:xfrm>
            <a:custGeom>
              <a:avLst/>
              <a:gdLst>
                <a:gd name="connsiteX0" fmla="*/ 0 w 6393307"/>
                <a:gd name="connsiteY0" fmla="*/ 0 h 1487481"/>
                <a:gd name="connsiteX1" fmla="*/ 6393307 w 6393307"/>
                <a:gd name="connsiteY1" fmla="*/ 0 h 1487481"/>
                <a:gd name="connsiteX2" fmla="*/ 5571101 w 6393307"/>
                <a:gd name="connsiteY2" fmla="*/ 1487481 h 1487481"/>
                <a:gd name="connsiteX3" fmla="*/ 2729826 w 6393307"/>
                <a:gd name="connsiteY3" fmla="*/ 1487481 h 1487481"/>
                <a:gd name="connsiteX4" fmla="*/ 1012310 w 6393307"/>
                <a:gd name="connsiteY4" fmla="*/ 1487481 h 1487481"/>
                <a:gd name="connsiteX5" fmla="*/ 0 w 6393307"/>
                <a:gd name="connsiteY5" fmla="*/ 1487481 h 1487481"/>
                <a:gd name="connsiteX6" fmla="*/ 0 w 6393307"/>
                <a:gd name="connsiteY6" fmla="*/ 0 h 148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3307" h="1487481">
                  <a:moveTo>
                    <a:pt x="0" y="0"/>
                  </a:moveTo>
                  <a:lnTo>
                    <a:pt x="6393307" y="0"/>
                  </a:lnTo>
                  <a:lnTo>
                    <a:pt x="5571101" y="1487481"/>
                  </a:lnTo>
                  <a:lnTo>
                    <a:pt x="2729826" y="1487481"/>
                  </a:lnTo>
                  <a:lnTo>
                    <a:pt x="1012310" y="1487481"/>
                  </a:lnTo>
                  <a:lnTo>
                    <a:pt x="0" y="1487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微软雅黑"/>
                <a:sym typeface="微软雅黑"/>
              </a:endParaRPr>
            </a:p>
          </p:txBody>
        </p:sp>
        <p:sp>
          <p:nvSpPr>
            <p:cNvPr id="7" name="圆: 空心 1">
              <a:extLst>
                <a:ext uri="{FF2B5EF4-FFF2-40B4-BE49-F238E27FC236}">
                  <a16:creationId xmlns:a16="http://schemas.microsoft.com/office/drawing/2014/main" id="{2AADB796-D1C3-B849-AF4D-15B1E140F0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565242" y="-2347676"/>
              <a:ext cx="5130483" cy="5130812"/>
            </a:xfrm>
            <a:prstGeom prst="donut">
              <a:avLst>
                <a:gd name="adj" fmla="val 19910"/>
              </a:avLst>
            </a:prstGeom>
            <a:solidFill>
              <a:srgbClr val="F2F2F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8" name="组合 3">
              <a:extLst>
                <a:ext uri="{FF2B5EF4-FFF2-40B4-BE49-F238E27FC236}">
                  <a16:creationId xmlns:a16="http://schemas.microsoft.com/office/drawing/2014/main" id="{B10A29F1-D012-E044-894B-4417978F7360}"/>
                </a:ext>
              </a:extLst>
            </p:cNvPr>
            <p:cNvGrpSpPr/>
            <p:nvPr/>
          </p:nvGrpSpPr>
          <p:grpSpPr>
            <a:xfrm>
              <a:off x="-883704" y="1545037"/>
              <a:ext cx="1891260" cy="1883963"/>
              <a:chOff x="95534" y="5186149"/>
              <a:chExt cx="1891260" cy="1883963"/>
            </a:xfrm>
          </p:grpSpPr>
          <p:cxnSp>
            <p:nvCxnSpPr>
              <p:cNvPr id="23" name="直接连接符 4">
                <a:extLst>
                  <a:ext uri="{FF2B5EF4-FFF2-40B4-BE49-F238E27FC236}">
                    <a16:creationId xmlns:a16="http://schemas.microsoft.com/office/drawing/2014/main" id="{247FBC59-41B4-6347-9BFD-CFB796E09120}"/>
                  </a:ext>
                </a:extLst>
              </p:cNvPr>
              <p:cNvCxnSpPr/>
              <p:nvPr/>
            </p:nvCxnSpPr>
            <p:spPr>
              <a:xfrm flipV="1">
                <a:off x="95534" y="5186149"/>
                <a:ext cx="934200" cy="93487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5">
                <a:extLst>
                  <a:ext uri="{FF2B5EF4-FFF2-40B4-BE49-F238E27FC236}">
                    <a16:creationId xmlns:a16="http://schemas.microsoft.com/office/drawing/2014/main" id="{8C33D5C4-B9C2-B345-BB0D-CBF429DD7A35}"/>
                  </a:ext>
                </a:extLst>
              </p:cNvPr>
              <p:cNvCxnSpPr/>
              <p:nvPr/>
            </p:nvCxnSpPr>
            <p:spPr>
              <a:xfrm flipV="1">
                <a:off x="175818" y="5225386"/>
                <a:ext cx="1185029" cy="117143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6">
                <a:extLst>
                  <a:ext uri="{FF2B5EF4-FFF2-40B4-BE49-F238E27FC236}">
                    <a16:creationId xmlns:a16="http://schemas.microsoft.com/office/drawing/2014/main" id="{08BED6D8-1729-804D-BCC0-B402A7C45519}"/>
                  </a:ext>
                </a:extLst>
              </p:cNvPr>
              <p:cNvCxnSpPr/>
              <p:nvPr/>
            </p:nvCxnSpPr>
            <p:spPr>
              <a:xfrm flipV="1">
                <a:off x="292972" y="5363568"/>
                <a:ext cx="1284368" cy="128488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7">
                <a:extLst>
                  <a:ext uri="{FF2B5EF4-FFF2-40B4-BE49-F238E27FC236}">
                    <a16:creationId xmlns:a16="http://schemas.microsoft.com/office/drawing/2014/main" id="{73B16D16-4BB9-1941-9BD1-995B8905EE58}"/>
                  </a:ext>
                </a:extLst>
              </p:cNvPr>
              <p:cNvCxnSpPr/>
              <p:nvPr/>
            </p:nvCxnSpPr>
            <p:spPr>
              <a:xfrm flipV="1">
                <a:off x="446266" y="5547389"/>
                <a:ext cx="1313318" cy="133890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8">
                <a:extLst>
                  <a:ext uri="{FF2B5EF4-FFF2-40B4-BE49-F238E27FC236}">
                    <a16:creationId xmlns:a16="http://schemas.microsoft.com/office/drawing/2014/main" id="{C0235E1E-7EE6-A049-A42B-2DE6B504E3DA}"/>
                  </a:ext>
                </a:extLst>
              </p:cNvPr>
              <p:cNvCxnSpPr/>
              <p:nvPr/>
            </p:nvCxnSpPr>
            <p:spPr>
              <a:xfrm flipV="1">
                <a:off x="674381" y="5738884"/>
                <a:ext cx="1224291" cy="1270806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9">
                <a:extLst>
                  <a:ext uri="{FF2B5EF4-FFF2-40B4-BE49-F238E27FC236}">
                    <a16:creationId xmlns:a16="http://schemas.microsoft.com/office/drawing/2014/main" id="{572CD751-F5D8-A44F-B6A9-660657B80F83}"/>
                  </a:ext>
                </a:extLst>
              </p:cNvPr>
              <p:cNvCxnSpPr/>
              <p:nvPr/>
            </p:nvCxnSpPr>
            <p:spPr>
              <a:xfrm flipV="1">
                <a:off x="958016" y="5983122"/>
                <a:ext cx="1028778" cy="108699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10">
                <a:extLst>
                  <a:ext uri="{FF2B5EF4-FFF2-40B4-BE49-F238E27FC236}">
                    <a16:creationId xmlns:a16="http://schemas.microsoft.com/office/drawing/2014/main" id="{E5C5E35F-D899-3746-9EA4-D9ED8C31244D}"/>
                  </a:ext>
                </a:extLst>
              </p:cNvPr>
              <p:cNvCxnSpPr/>
              <p:nvPr/>
            </p:nvCxnSpPr>
            <p:spPr>
              <a:xfrm flipV="1">
                <a:off x="1377576" y="6396820"/>
                <a:ext cx="562118" cy="57576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11">
                <a:extLst>
                  <a:ext uri="{FF2B5EF4-FFF2-40B4-BE49-F238E27FC236}">
                    <a16:creationId xmlns:a16="http://schemas.microsoft.com/office/drawing/2014/main" id="{89DABEBB-D712-F04B-AE0C-08652C868229}"/>
                  </a:ext>
                </a:extLst>
              </p:cNvPr>
              <p:cNvCxnSpPr/>
              <p:nvPr/>
            </p:nvCxnSpPr>
            <p:spPr>
              <a:xfrm flipV="1">
                <a:off x="112263" y="5259507"/>
                <a:ext cx="562118" cy="57576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椭圆 12">
              <a:extLst>
                <a:ext uri="{FF2B5EF4-FFF2-40B4-BE49-F238E27FC236}">
                  <a16:creationId xmlns:a16="http://schemas.microsoft.com/office/drawing/2014/main" id="{58566230-8AFD-A14A-B67C-8A976273B488}"/>
                </a:ext>
              </a:extLst>
            </p:cNvPr>
            <p:cNvSpPr/>
            <p:nvPr/>
          </p:nvSpPr>
          <p:spPr>
            <a:xfrm>
              <a:off x="11255243" y="440688"/>
              <a:ext cx="392400" cy="39081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椭圆 18">
              <a:extLst>
                <a:ext uri="{FF2B5EF4-FFF2-40B4-BE49-F238E27FC236}">
                  <a16:creationId xmlns:a16="http://schemas.microsoft.com/office/drawing/2014/main" id="{7347807A-83D2-9D41-8E4F-734BCED94E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63180" y="5531138"/>
              <a:ext cx="1184494" cy="117969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1" name="组合 19">
              <a:extLst>
                <a:ext uri="{FF2B5EF4-FFF2-40B4-BE49-F238E27FC236}">
                  <a16:creationId xmlns:a16="http://schemas.microsoft.com/office/drawing/2014/main" id="{C80FF0B0-FEE1-B64A-81F0-15DD67438E7E}"/>
                </a:ext>
              </a:extLst>
            </p:cNvPr>
            <p:cNvGrpSpPr/>
            <p:nvPr/>
          </p:nvGrpSpPr>
          <p:grpSpPr>
            <a:xfrm>
              <a:off x="11246370" y="1618395"/>
              <a:ext cx="1891260" cy="1883963"/>
              <a:chOff x="95534" y="5186149"/>
              <a:chExt cx="1891260" cy="1883963"/>
            </a:xfrm>
          </p:grpSpPr>
          <p:cxnSp>
            <p:nvCxnSpPr>
              <p:cNvPr id="15" name="直接连接符 20">
                <a:extLst>
                  <a:ext uri="{FF2B5EF4-FFF2-40B4-BE49-F238E27FC236}">
                    <a16:creationId xmlns:a16="http://schemas.microsoft.com/office/drawing/2014/main" id="{C1668CC8-3C27-724D-90DF-03CE1A467AB8}"/>
                  </a:ext>
                </a:extLst>
              </p:cNvPr>
              <p:cNvCxnSpPr/>
              <p:nvPr/>
            </p:nvCxnSpPr>
            <p:spPr>
              <a:xfrm flipV="1">
                <a:off x="95534" y="5186149"/>
                <a:ext cx="934200" cy="93487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21">
                <a:extLst>
                  <a:ext uri="{FF2B5EF4-FFF2-40B4-BE49-F238E27FC236}">
                    <a16:creationId xmlns:a16="http://schemas.microsoft.com/office/drawing/2014/main" id="{436119DB-F41B-6E40-9E7C-66100876C9E5}"/>
                  </a:ext>
                </a:extLst>
              </p:cNvPr>
              <p:cNvCxnSpPr/>
              <p:nvPr/>
            </p:nvCxnSpPr>
            <p:spPr>
              <a:xfrm flipV="1">
                <a:off x="175818" y="5225386"/>
                <a:ext cx="1185029" cy="117143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22">
                <a:extLst>
                  <a:ext uri="{FF2B5EF4-FFF2-40B4-BE49-F238E27FC236}">
                    <a16:creationId xmlns:a16="http://schemas.microsoft.com/office/drawing/2014/main" id="{BA542B39-3D3A-AC4A-BB13-1FA6810F5159}"/>
                  </a:ext>
                </a:extLst>
              </p:cNvPr>
              <p:cNvCxnSpPr/>
              <p:nvPr/>
            </p:nvCxnSpPr>
            <p:spPr>
              <a:xfrm flipV="1">
                <a:off x="292972" y="5363568"/>
                <a:ext cx="1284368" cy="128488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23">
                <a:extLst>
                  <a:ext uri="{FF2B5EF4-FFF2-40B4-BE49-F238E27FC236}">
                    <a16:creationId xmlns:a16="http://schemas.microsoft.com/office/drawing/2014/main" id="{24EBEB43-6CDD-1D4B-848C-0BC7B7A58920}"/>
                  </a:ext>
                </a:extLst>
              </p:cNvPr>
              <p:cNvCxnSpPr/>
              <p:nvPr/>
            </p:nvCxnSpPr>
            <p:spPr>
              <a:xfrm flipV="1">
                <a:off x="446266" y="5547389"/>
                <a:ext cx="1313318" cy="133890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24">
                <a:extLst>
                  <a:ext uri="{FF2B5EF4-FFF2-40B4-BE49-F238E27FC236}">
                    <a16:creationId xmlns:a16="http://schemas.microsoft.com/office/drawing/2014/main" id="{AB94CC90-D6AE-DE46-8898-64BA5DCB51B0}"/>
                  </a:ext>
                </a:extLst>
              </p:cNvPr>
              <p:cNvCxnSpPr/>
              <p:nvPr/>
            </p:nvCxnSpPr>
            <p:spPr>
              <a:xfrm flipV="1">
                <a:off x="674381" y="5738884"/>
                <a:ext cx="1224291" cy="1270806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25">
                <a:extLst>
                  <a:ext uri="{FF2B5EF4-FFF2-40B4-BE49-F238E27FC236}">
                    <a16:creationId xmlns:a16="http://schemas.microsoft.com/office/drawing/2014/main" id="{38159F1A-A01B-E94E-ACF8-3756E5372274}"/>
                  </a:ext>
                </a:extLst>
              </p:cNvPr>
              <p:cNvCxnSpPr/>
              <p:nvPr/>
            </p:nvCxnSpPr>
            <p:spPr>
              <a:xfrm flipV="1">
                <a:off x="958016" y="5983122"/>
                <a:ext cx="1028778" cy="108699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6">
                <a:extLst>
                  <a:ext uri="{FF2B5EF4-FFF2-40B4-BE49-F238E27FC236}">
                    <a16:creationId xmlns:a16="http://schemas.microsoft.com/office/drawing/2014/main" id="{4AD02831-5F51-9B4C-9D1E-B4542FF23551}"/>
                  </a:ext>
                </a:extLst>
              </p:cNvPr>
              <p:cNvCxnSpPr/>
              <p:nvPr/>
            </p:nvCxnSpPr>
            <p:spPr>
              <a:xfrm flipV="1">
                <a:off x="1377576" y="6396820"/>
                <a:ext cx="562118" cy="57576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7">
                <a:extLst>
                  <a:ext uri="{FF2B5EF4-FFF2-40B4-BE49-F238E27FC236}">
                    <a16:creationId xmlns:a16="http://schemas.microsoft.com/office/drawing/2014/main" id="{C3085597-A7F1-9B41-A520-A19CABBF29F6}"/>
                  </a:ext>
                </a:extLst>
              </p:cNvPr>
              <p:cNvCxnSpPr/>
              <p:nvPr/>
            </p:nvCxnSpPr>
            <p:spPr>
              <a:xfrm flipV="1">
                <a:off x="112263" y="5259507"/>
                <a:ext cx="562118" cy="57576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76">
              <a:extLst>
                <a:ext uri="{FF2B5EF4-FFF2-40B4-BE49-F238E27FC236}">
                  <a16:creationId xmlns:a16="http://schemas.microsoft.com/office/drawing/2014/main" id="{75E27175-47AC-AD41-B7F2-ACFA5178E523}"/>
                </a:ext>
              </a:extLst>
            </p:cNvPr>
            <p:cNvSpPr txBox="1"/>
            <p:nvPr/>
          </p:nvSpPr>
          <p:spPr>
            <a:xfrm>
              <a:off x="544357" y="541658"/>
              <a:ext cx="1563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Next Condensed Demi Bold" panose="020B0506020202020204" pitchFamily="34" charset="0"/>
                  <a:ea typeface="Noto Sans" panose="020B0502040504020204" pitchFamily="34" charset="0"/>
                  <a:cs typeface="Apple Chancery" panose="03020702040506060504" pitchFamily="66" charset="-79"/>
                  <a:sym typeface="微软雅黑"/>
                </a:rPr>
                <a:t>World Day of 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微软雅黑"/>
                <a:cs typeface="Apple Chancery" panose="03020702040506060504" pitchFamily="66" charset="-79"/>
                <a:sym typeface="微软雅黑"/>
              </a:endParaRPr>
            </a:p>
          </p:txBody>
        </p:sp>
        <p:sp>
          <p:nvSpPr>
            <p:cNvPr id="13" name="文本框 4">
              <a:extLst>
                <a:ext uri="{FF2B5EF4-FFF2-40B4-BE49-F238E27FC236}">
                  <a16:creationId xmlns:a16="http://schemas.microsoft.com/office/drawing/2014/main" id="{1F5049B2-2CC3-394B-8901-7C29924F73CE}"/>
                </a:ext>
              </a:extLst>
            </p:cNvPr>
            <p:cNvSpPr txBox="1"/>
            <p:nvPr/>
          </p:nvSpPr>
          <p:spPr>
            <a:xfrm>
              <a:off x="815705" y="661078"/>
              <a:ext cx="1749535" cy="736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3600" b="1" dirty="0">
                  <a:solidFill>
                    <a:srgbClr val="FFC000"/>
                  </a:solidFill>
                  <a:latin typeface="Avenir Next Condensed Demi Bold" panose="020B0506020202020204" pitchFamily="34" charset="0"/>
                  <a:ea typeface="Noto Sans" panose="020B0502040504020204" pitchFamily="34" charset="0"/>
                  <a:cs typeface="Apple Chancery" panose="03020702040506060504" pitchFamily="66" charset="-79"/>
                  <a:sym typeface="微软雅黑"/>
                </a:rPr>
                <a:t>Prayer </a:t>
              </a:r>
            </a:p>
          </p:txBody>
        </p:sp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3731F825-1398-974C-AAA5-BB0762F2F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222" y="1441432"/>
              <a:ext cx="5485320" cy="5485320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6821645" y="1316803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kern="2600" dirty="0">
                <a:solidFill>
                  <a:schemeClr val="accent2">
                    <a:lumMod val="7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國際區域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437468916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12C436-5DB9-6045-A08F-483B350B9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658" y="365125"/>
            <a:ext cx="7965141" cy="1325563"/>
          </a:xfrm>
        </p:spPr>
        <p:txBody>
          <a:bodyPr/>
          <a:lstStyle/>
          <a:p>
            <a:pPr marR="0" rtl="0"/>
            <a:r>
              <a:rPr lang="zh-TW" altLang="en-US" b="1" i="0" u="none" strike="noStrike" baseline="0" dirty="0">
                <a:latin typeface="+mj-ea"/>
              </a:rPr>
              <a:t>牙買加 </a:t>
            </a:r>
            <a:br>
              <a:rPr lang="en-US" altLang="zh-TW" b="1" i="0" u="none" strike="noStrike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en-US" altLang="zh-TW" sz="3600" b="1" kern="2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DB43C0-0289-DB4F-8847-944E676F3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8658" y="2166819"/>
            <a:ext cx="7965141" cy="4351338"/>
          </a:xfrm>
        </p:spPr>
        <p:txBody>
          <a:bodyPr/>
          <a:lstStyle/>
          <a:p>
            <a:r>
              <a:rPr lang="zh-TW" altLang="en-US" dirty="0"/>
              <a:t>感謝主，校長們主動邀請我們設立 </a:t>
            </a:r>
            <a:r>
              <a:rPr lang="en" altLang="zh-TW" dirty="0"/>
              <a:t>GNC(</a:t>
            </a:r>
            <a:r>
              <a:rPr lang="zh-TW" altLang="en-US" dirty="0"/>
              <a:t>喜樂團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求神為三個教區提供當地主任和辦公室，也為我們的 </a:t>
            </a:r>
            <a:r>
              <a:rPr lang="en" altLang="zh-TW" dirty="0"/>
              <a:t>GNC(</a:t>
            </a:r>
            <a:r>
              <a:rPr lang="zh-TW" altLang="en-US" dirty="0"/>
              <a:t>喜樂團</a:t>
            </a:r>
            <a:r>
              <a:rPr lang="en-US" altLang="zh-TW" dirty="0"/>
              <a:t>) </a:t>
            </a:r>
            <a:r>
              <a:rPr lang="zh-TW" altLang="en-US" dirty="0"/>
              <a:t>提供一名當地負責人和義工。</a:t>
            </a:r>
          </a:p>
          <a:p>
            <a:endParaRPr lang="zh-TW" altLang="en-US" dirty="0"/>
          </a:p>
          <a:p>
            <a:pPr marR="0" lvl="0" rtl="0"/>
            <a:endParaRPr lang="en-US" altLang="zh-TW" b="0" i="0" u="none" strike="noStrike" kern="10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0036560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6CCE7F-EBB0-4945-A4A4-4D69C80C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870" y="365125"/>
            <a:ext cx="8018929" cy="1325563"/>
          </a:xfrm>
        </p:spPr>
        <p:txBody>
          <a:bodyPr/>
          <a:lstStyle/>
          <a:p>
            <a:pPr marR="0" rtl="0"/>
            <a:r>
              <a:rPr lang="zh-TW" altLang="en-US" b="1" i="0" u="none" strike="noStrike" kern="2600" baseline="0" dirty="0">
                <a:latin typeface="+mj-ea"/>
              </a:rPr>
              <a:t>馬丁尼克</a:t>
            </a:r>
            <a:endParaRPr lang="zh-TW" altLang="en-US" b="0" i="0" u="none" strike="noStrike" kern="2600" baseline="0" dirty="0">
              <a:latin typeface="+mj-ea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897A31B-ABA0-3C4B-AE97-73F62FB4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4870" y="1825625"/>
            <a:ext cx="8018929" cy="4351338"/>
          </a:xfrm>
        </p:spPr>
        <p:txBody>
          <a:bodyPr/>
          <a:lstStyle/>
          <a:p>
            <a:r>
              <a:rPr lang="zh-TW" altLang="en-US" dirty="0"/>
              <a:t>為 </a:t>
            </a:r>
            <a:r>
              <a:rPr lang="en" altLang="zh-TW" dirty="0"/>
              <a:t>CEF(</a:t>
            </a:r>
            <a:r>
              <a:rPr lang="zh-TW" altLang="en-US" dirty="0"/>
              <a:t>萬國兒童佈道團</a:t>
            </a:r>
            <a:r>
              <a:rPr lang="en-US" altLang="zh-TW" dirty="0"/>
              <a:t>) </a:t>
            </a:r>
            <a:r>
              <a:rPr lang="zh-TW" altLang="en-US" dirty="0"/>
              <a:t>能正式立案禱告。</a:t>
            </a:r>
          </a:p>
          <a:p>
            <a:r>
              <a:rPr lang="en-US" altLang="zh-TW" dirty="0"/>
              <a:t> </a:t>
            </a:r>
            <a:r>
              <a:rPr lang="zh-TW" altLang="en-US" dirty="0"/>
              <a:t>為委身於全國董事會服事的人，以及所收到的教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材向主讚美。</a:t>
            </a:r>
          </a:p>
        </p:txBody>
      </p:sp>
    </p:spTree>
    <p:extLst>
      <p:ext uri="{BB962C8B-B14F-4D97-AF65-F5344CB8AC3E}">
        <p14:creationId xmlns:p14="http://schemas.microsoft.com/office/powerpoint/2010/main" val="375548852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6B9982-719C-A540-9AA7-79ACF169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518" y="515251"/>
            <a:ext cx="7929282" cy="1325563"/>
          </a:xfrm>
        </p:spPr>
        <p:txBody>
          <a:bodyPr/>
          <a:lstStyle/>
          <a:p>
            <a:pPr marR="0" rtl="0"/>
            <a:r>
              <a:rPr lang="zh-TW" altLang="en-US" b="1" i="0" u="none" strike="noStrike" kern="2600" baseline="0" dirty="0">
                <a:latin typeface="+mj-ea"/>
              </a:rPr>
              <a:t>聖克里斯多福及尼維斯</a:t>
            </a:r>
            <a:br>
              <a:rPr lang="en-US" altLang="zh-TW" b="1" i="0" u="none" strike="noStrike" kern="2600" baseline="0" dirty="0">
                <a:latin typeface="+mj-ea"/>
              </a:rPr>
            </a:br>
            <a:r>
              <a:rPr lang="zh-TW" altLang="en-US" b="1" i="0" u="none" strike="noStrike" kern="2600" baseline="0" dirty="0">
                <a:latin typeface="+mj-ea"/>
              </a:rPr>
              <a:t>路易絲</a:t>
            </a:r>
            <a:r>
              <a:rPr lang="en-US" altLang="zh-TW" b="1" i="0" u="none" strike="noStrike" kern="2600" baseline="0" dirty="0">
                <a:latin typeface="+mj-ea"/>
              </a:rPr>
              <a:t>·</a:t>
            </a:r>
            <a:r>
              <a:rPr lang="zh-TW" altLang="en-US" b="1" i="0" u="none" strike="noStrike" kern="2600" baseline="0" dirty="0">
                <a:latin typeface="+mj-ea"/>
              </a:rPr>
              <a:t>托馬斯</a:t>
            </a:r>
            <a:endParaRPr lang="en-US" altLang="zh-TW" sz="3600" b="1" kern="2600" dirty="0">
              <a:latin typeface="+mj-ea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98991E8-3C29-9344-A7DF-3B5900DE0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4518" y="2489839"/>
            <a:ext cx="7929282" cy="4351338"/>
          </a:xfrm>
        </p:spPr>
        <p:txBody>
          <a:bodyPr/>
          <a:lstStyle/>
          <a:p>
            <a:r>
              <a:rPr lang="zh-TW" altLang="en-US" dirty="0"/>
              <a:t>為受過 </a:t>
            </a:r>
            <a:r>
              <a:rPr lang="en" altLang="zh-TW" dirty="0"/>
              <a:t>GNC (</a:t>
            </a:r>
            <a:r>
              <a:rPr lang="zh-TW" altLang="en-US" dirty="0"/>
              <a:t>喜樂團</a:t>
            </a:r>
            <a:r>
              <a:rPr lang="en-US" altLang="zh-TW" dirty="0"/>
              <a:t>) </a:t>
            </a:r>
            <a:r>
              <a:rPr lang="zh-TW" altLang="en-US" dirty="0"/>
              <a:t>訓練的義工向主讚美。</a:t>
            </a:r>
          </a:p>
          <a:p>
            <a:r>
              <a:rPr lang="zh-TW" altLang="en-US" dirty="0"/>
              <a:t>為新同工與義工開辦 </a:t>
            </a:r>
            <a:r>
              <a:rPr lang="en" altLang="zh-TW" dirty="0"/>
              <a:t>CPC (</a:t>
            </a:r>
            <a:r>
              <a:rPr lang="zh-TW" altLang="en-US" dirty="0"/>
              <a:t>聖誕節慶祝會</a:t>
            </a:r>
            <a:r>
              <a:rPr lang="en-US" altLang="zh-TW" dirty="0"/>
              <a:t>) </a:t>
            </a:r>
            <a:r>
              <a:rPr lang="zh-TW" altLang="en-US" dirty="0"/>
              <a:t>禱告。</a:t>
            </a:r>
          </a:p>
        </p:txBody>
      </p:sp>
    </p:spTree>
    <p:extLst>
      <p:ext uri="{BB962C8B-B14F-4D97-AF65-F5344CB8AC3E}">
        <p14:creationId xmlns:p14="http://schemas.microsoft.com/office/powerpoint/2010/main" val="629253246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0D8F2D-5375-224F-819C-DB18E8F4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114" y="1571223"/>
            <a:ext cx="8122716" cy="463639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聖馬丁（法屬）</a:t>
            </a:r>
            <a:br>
              <a:rPr lang="zh-TW" altLang="en-US" dirty="0"/>
            </a:br>
            <a:br>
              <a:rPr lang="en-US" altLang="zh-TW" b="1" i="0" u="none" strike="noStrike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en-US" altLang="zh-TW" sz="3600" b="1" kern="2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B17A50F-0F04-6143-8116-4F62C6F1B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8658" y="2274650"/>
            <a:ext cx="7965141" cy="4351338"/>
          </a:xfrm>
        </p:spPr>
        <p:txBody>
          <a:bodyPr/>
          <a:lstStyle/>
          <a:p>
            <a:r>
              <a:rPr lang="zh-TW" altLang="en-US" dirty="0"/>
              <a:t>為有一位全國協調員與更多同工產生禱告。</a:t>
            </a:r>
          </a:p>
          <a:p>
            <a:r>
              <a:rPr lang="zh-TW" altLang="en-US" dirty="0"/>
              <a:t>為委身的董事成員與能以雙語進行訓練的機會向 神感恩。</a:t>
            </a:r>
          </a:p>
        </p:txBody>
      </p:sp>
    </p:spTree>
    <p:extLst>
      <p:ext uri="{BB962C8B-B14F-4D97-AF65-F5344CB8AC3E}">
        <p14:creationId xmlns:p14="http://schemas.microsoft.com/office/powerpoint/2010/main" val="3185275699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F5494-DEAD-7FAB-317A-8D82A50CF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AA724D-7B47-5E0F-9E08-5ED4D314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114" y="1571223"/>
            <a:ext cx="8122716" cy="463639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聖馬丁（荷屬）</a:t>
            </a:r>
            <a:br>
              <a:rPr lang="zh-TW" altLang="en-US" dirty="0"/>
            </a:br>
            <a:br>
              <a:rPr lang="en-US" altLang="zh-TW" b="1" i="0" u="none" strike="noStrike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en-US" altLang="zh-TW" sz="3600" b="1" kern="2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FB9469E-7348-DAB0-65F1-2679B00C1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8658" y="2274650"/>
            <a:ext cx="7965141" cy="4351338"/>
          </a:xfrm>
        </p:spPr>
        <p:txBody>
          <a:bodyPr/>
          <a:lstStyle/>
          <a:p>
            <a:r>
              <a:rPr lang="zh-TW" altLang="en-US" dirty="0"/>
              <a:t>為忠心的同工與新加入者向 神 感恩。</a:t>
            </a:r>
          </a:p>
          <a:p>
            <a:r>
              <a:rPr lang="zh-TW" altLang="en-US" dirty="0"/>
              <a:t>當我們完成 </a:t>
            </a:r>
            <a:r>
              <a:rPr lang="en" altLang="zh-TW" dirty="0"/>
              <a:t>CPC (</a:t>
            </a:r>
            <a:r>
              <a:rPr lang="zh-TW" altLang="en-US" dirty="0"/>
              <a:t>聖誕節慶祝會</a:t>
            </a:r>
            <a:r>
              <a:rPr lang="en-US" altLang="zh-TW" dirty="0"/>
              <a:t>) </a:t>
            </a:r>
            <a:r>
              <a:rPr lang="zh-TW" altLang="en-US" dirty="0"/>
              <a:t>規劃之際，求 神 賜下靈魂的大收割，並使 </a:t>
            </a:r>
            <a:r>
              <a:rPr lang="en" altLang="zh-TW" dirty="0"/>
              <a:t>GNC (</a:t>
            </a:r>
            <a:r>
              <a:rPr lang="zh-TW" altLang="en-US" dirty="0"/>
              <a:t>喜樂團</a:t>
            </a:r>
            <a:r>
              <a:rPr lang="en-US" altLang="zh-TW" dirty="0"/>
              <a:t>)</a:t>
            </a:r>
            <a:r>
              <a:rPr lang="zh-TW" altLang="en-US" dirty="0"/>
              <a:t>增長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86487709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DEC59-FE93-622D-75FD-DC04D1E21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EAEB7A-8AD3-2837-334F-2236DA7F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114" y="1571223"/>
            <a:ext cx="8122716" cy="463639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聖文森與格瑞那丁</a:t>
            </a:r>
            <a:br>
              <a:rPr lang="zh-TW" altLang="en-US" b="1" dirty="0"/>
            </a:br>
            <a:br>
              <a:rPr lang="zh-TW" altLang="en-US" b="1" dirty="0"/>
            </a:br>
            <a:br>
              <a:rPr lang="zh-TW" altLang="en-US" dirty="0"/>
            </a:br>
            <a:br>
              <a:rPr lang="en-US" altLang="zh-TW" b="1" i="0" u="none" strike="noStrike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en-US" altLang="zh-TW" sz="3600" b="1" kern="2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67D27D5-3B97-F6C0-EC5D-9451E83B7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8658" y="2274650"/>
            <a:ext cx="7965141" cy="4351338"/>
          </a:xfrm>
        </p:spPr>
        <p:txBody>
          <a:bodyPr/>
          <a:lstStyle/>
          <a:p>
            <a:r>
              <a:rPr lang="zh-TW" altLang="en-US" dirty="0"/>
              <a:t>為有更多同工、義工與深具異象的董事成員加入事工禱告。</a:t>
            </a:r>
          </a:p>
          <a:p>
            <a:r>
              <a:rPr lang="en-US" altLang="zh-TW" dirty="0"/>
              <a:t> </a:t>
            </a:r>
            <a:r>
              <a:rPr lang="zh-TW" altLang="en-US" dirty="0"/>
              <a:t>為孩子們在 </a:t>
            </a:r>
            <a:r>
              <a:rPr lang="en" altLang="zh-TW" dirty="0"/>
              <a:t>CPC (</a:t>
            </a:r>
            <a:r>
              <a:rPr lang="zh-TW" altLang="en-US" dirty="0"/>
              <a:t>聖誕節慶祝會</a:t>
            </a:r>
            <a:r>
              <a:rPr lang="en-US" altLang="zh-TW" dirty="0"/>
              <a:t>) </a:t>
            </a:r>
            <a:r>
              <a:rPr lang="zh-TW" altLang="en-US" dirty="0"/>
              <a:t>中認識耶穌禱告。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3535894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70E620-D912-A249-A6F4-AB53EC52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224" y="610785"/>
            <a:ext cx="8108576" cy="1325563"/>
          </a:xfrm>
        </p:spPr>
        <p:txBody>
          <a:bodyPr>
            <a:normAutofit fontScale="90000"/>
          </a:bodyPr>
          <a:lstStyle/>
          <a:p>
            <a:pPr marR="0" rtl="0"/>
            <a:r>
              <a:rPr lang="zh-TW" altLang="en-US" b="1" i="0" u="none" strike="noStrike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蘇利南</a:t>
            </a:r>
            <a:br>
              <a:rPr lang="en-US" altLang="zh-TW" b="1" i="0" u="none" strike="noStrike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br>
              <a:rPr lang="en-US" altLang="zh-TW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en-US" altLang="zh-TW" sz="4000" b="1" kern="2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3BDBBA1-BEBC-A745-9166-5CA2DA4A1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5224" y="2506662"/>
            <a:ext cx="8108576" cy="4351338"/>
          </a:xfrm>
        </p:spPr>
        <p:txBody>
          <a:bodyPr/>
          <a:lstStyle/>
          <a:p>
            <a:r>
              <a:rPr lang="zh-TW" altLang="en-US" dirty="0"/>
              <a:t>為所有 </a:t>
            </a:r>
            <a:r>
              <a:rPr lang="en" altLang="zh-TW" dirty="0"/>
              <a:t>CPCS(</a:t>
            </a:r>
            <a:r>
              <a:rPr lang="zh-TW" altLang="en-US" dirty="0"/>
              <a:t>聖誕節慶祝會研習會</a:t>
            </a:r>
            <a:r>
              <a:rPr lang="en-US" altLang="zh-TW" dirty="0"/>
              <a:t>)</a:t>
            </a:r>
            <a:r>
              <a:rPr lang="zh-TW" altLang="en-US" dirty="0"/>
              <a:t>順利禱告。</a:t>
            </a:r>
          </a:p>
          <a:p>
            <a:r>
              <a:rPr lang="zh-TW" altLang="en-US" dirty="0"/>
              <a:t>為同工、代禱夥伴、義工、董事成員與奉獻者的健康與福祉禱告。</a:t>
            </a:r>
          </a:p>
        </p:txBody>
      </p:sp>
    </p:spTree>
    <p:extLst>
      <p:ext uri="{BB962C8B-B14F-4D97-AF65-F5344CB8AC3E}">
        <p14:creationId xmlns:p14="http://schemas.microsoft.com/office/powerpoint/2010/main" val="4270686004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6FE9FB-06AD-2D49-9E6C-BC7D6894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082" y="515250"/>
            <a:ext cx="8072718" cy="1325563"/>
          </a:xfrm>
        </p:spPr>
        <p:txBody>
          <a:bodyPr/>
          <a:lstStyle/>
          <a:p>
            <a:pPr marR="0" rtl="0"/>
            <a:r>
              <a:rPr lang="zh-TW" altLang="en-US" b="1" i="0" u="none" strike="noStrike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千里達及托巴哥</a:t>
            </a:r>
            <a:br>
              <a:rPr lang="en-US" altLang="zh-TW" b="1" i="0" u="none" strike="noStrike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3600" b="1" kern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(Carrill Melville)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491548D-21D6-934D-935C-86A44877E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1082" y="2506662"/>
            <a:ext cx="8072718" cy="4351338"/>
          </a:xfrm>
        </p:spPr>
        <p:txBody>
          <a:bodyPr/>
          <a:lstStyle/>
          <a:p>
            <a:r>
              <a:rPr lang="zh-TW" altLang="en-US" dirty="0"/>
              <a:t>為 </a:t>
            </a:r>
            <a:r>
              <a:rPr lang="en" altLang="zh-TW" dirty="0"/>
              <a:t>T&amp;T </a:t>
            </a:r>
            <a:r>
              <a:rPr lang="zh-TW" altLang="en-US" dirty="0"/>
              <a:t>北區新任地區主任 </a:t>
            </a:r>
            <a:r>
              <a:rPr lang="en" altLang="zh-TW" dirty="0"/>
              <a:t>George </a:t>
            </a:r>
            <a:r>
              <a:rPr lang="zh-TW" altLang="en-US" dirty="0"/>
              <a:t>弟兄禱告。</a:t>
            </a:r>
          </a:p>
          <a:p>
            <a:r>
              <a:rPr lang="zh-TW" altLang="en-US" dirty="0"/>
              <a:t>為我們忠心的奉獻者禱告，求 神 大大賜福，並使更多人加入奉獻行列。</a:t>
            </a:r>
          </a:p>
        </p:txBody>
      </p:sp>
    </p:spTree>
    <p:extLst>
      <p:ext uri="{BB962C8B-B14F-4D97-AF65-F5344CB8AC3E}">
        <p14:creationId xmlns:p14="http://schemas.microsoft.com/office/powerpoint/2010/main" val="2158351735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1A91BC-E323-2643-A819-2DD45A1E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658" y="528898"/>
            <a:ext cx="7965141" cy="1325563"/>
          </a:xfrm>
        </p:spPr>
        <p:txBody>
          <a:bodyPr/>
          <a:lstStyle/>
          <a:p>
            <a:r>
              <a:rPr lang="zh-TW" altLang="en-US" b="1" dirty="0"/>
              <a:t>土克斯與開科斯：</a:t>
            </a:r>
            <a:br>
              <a:rPr lang="en-US" altLang="zh-TW" b="1" dirty="0"/>
            </a:br>
            <a:r>
              <a:rPr lang="en" altLang="zh-TW" b="1" dirty="0"/>
              <a:t>Karen Malcolm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EF9F26F-B1C8-9F4E-BDBA-8A073B84D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8657" y="2207763"/>
            <a:ext cx="7965141" cy="4351338"/>
          </a:xfrm>
        </p:spPr>
        <p:txBody>
          <a:bodyPr/>
          <a:lstStyle/>
          <a:p>
            <a:r>
              <a:rPr lang="zh-TW" altLang="en-US" dirty="0"/>
              <a:t>向神感恩：教育部允許 </a:t>
            </a:r>
            <a:r>
              <a:rPr lang="en" altLang="zh-TW" dirty="0"/>
              <a:t>CEF(</a:t>
            </a:r>
            <a:r>
              <a:rPr lang="zh-TW" altLang="en-US" dirty="0"/>
              <a:t>萬國兒童佈道團</a:t>
            </a:r>
            <a:r>
              <a:rPr lang="en-US" altLang="zh-TW" dirty="0"/>
              <a:t>) </a:t>
            </a:r>
            <a:r>
              <a:rPr lang="zh-TW" altLang="en-US" dirty="0"/>
              <a:t>在課後時段舉辦 </a:t>
            </a:r>
            <a:r>
              <a:rPr lang="en" altLang="zh-TW" dirty="0"/>
              <a:t>GNC(</a:t>
            </a:r>
            <a:r>
              <a:rPr lang="zh-TW" altLang="en-US" dirty="0"/>
              <a:t>喜樂團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為穩定的奉獻者與更多義工禱告。</a:t>
            </a:r>
          </a:p>
        </p:txBody>
      </p:sp>
    </p:spTree>
    <p:extLst>
      <p:ext uri="{BB962C8B-B14F-4D97-AF65-F5344CB8AC3E}">
        <p14:creationId xmlns:p14="http://schemas.microsoft.com/office/powerpoint/2010/main" val="4160524604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0BE4D3-96A2-0241-8B54-4A0947E3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728" y="365125"/>
            <a:ext cx="7983071" cy="1325563"/>
          </a:xfrm>
        </p:spPr>
        <p:txBody>
          <a:bodyPr/>
          <a:lstStyle/>
          <a:p>
            <a:pPr marR="0" rtl="0"/>
            <a:r>
              <a:rPr lang="zh-TW" altLang="en-US" b="1" i="0" u="none" strike="noStrike" kern="2600" baseline="0" dirty="0">
                <a:latin typeface="+mj-ea"/>
              </a:rPr>
              <a:t>美國</a:t>
            </a:r>
            <a:endParaRPr lang="zh-TW" altLang="en-US" b="0" i="0" u="none" strike="noStrike" kern="2600" baseline="0" dirty="0">
              <a:latin typeface="+mj-ea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2A7D0A9-443C-7941-8FA8-8CB361F6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0728" y="1825625"/>
            <a:ext cx="7983071" cy="4351338"/>
          </a:xfrm>
        </p:spPr>
        <p:txBody>
          <a:bodyPr/>
          <a:lstStyle/>
          <a:p>
            <a:r>
              <a:rPr lang="zh-TW" altLang="en-US" dirty="0"/>
              <a:t> 按著路加福音 </a:t>
            </a:r>
            <a:r>
              <a:rPr lang="en-US" altLang="zh-TW" dirty="0"/>
              <a:t>10:2 </a:t>
            </a:r>
            <a:r>
              <a:rPr lang="zh-TW" altLang="en-US" dirty="0"/>
              <a:t>的禱告，求 神 供應 </a:t>
            </a:r>
            <a:r>
              <a:rPr lang="en-US" altLang="zh-TW" dirty="0"/>
              <a:t>11 </a:t>
            </a:r>
            <a:r>
              <a:rPr lang="zh-TW" altLang="en-US" dirty="0"/>
              <a:t>位州主任（目前 </a:t>
            </a:r>
            <a:r>
              <a:rPr lang="en-US" altLang="zh-TW" dirty="0"/>
              <a:t>8 </a:t>
            </a:r>
            <a:r>
              <a:rPr lang="zh-TW" altLang="en-US" dirty="0"/>
              <a:t>州缺員，另有 </a:t>
            </a:r>
            <a:r>
              <a:rPr lang="en-US" altLang="zh-TW" dirty="0"/>
              <a:t>3 </a:t>
            </a:r>
            <a:r>
              <a:rPr lang="zh-TW" altLang="en-US" dirty="0"/>
              <a:t>州主任退休／交接中）。</a:t>
            </a:r>
          </a:p>
          <a:p>
            <a:endParaRPr lang="zh-TW" altLang="en-US" dirty="0"/>
          </a:p>
          <a:p>
            <a:r>
              <a:rPr lang="zh-TW" altLang="en-US"/>
              <a:t>為</a:t>
            </a:r>
            <a:r>
              <a:rPr lang="zh-TW" altLang="en-US" dirty="0"/>
              <a:t>能接觸一百萬名兒童，使 神 得榮耀而禱告。」</a:t>
            </a:r>
          </a:p>
        </p:txBody>
      </p:sp>
    </p:spTree>
    <p:extLst>
      <p:ext uri="{BB962C8B-B14F-4D97-AF65-F5344CB8AC3E}">
        <p14:creationId xmlns:p14="http://schemas.microsoft.com/office/powerpoint/2010/main" val="199995786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652031-2969-5141-BE8F-79FF5482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012" y="865187"/>
            <a:ext cx="8054788" cy="1325563"/>
          </a:xfrm>
        </p:spPr>
        <p:txBody>
          <a:bodyPr>
            <a:normAutofit fontScale="90000"/>
          </a:bodyPr>
          <a:lstStyle/>
          <a:p>
            <a:r>
              <a:rPr lang="zh-TW" altLang="en-US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區長：</a:t>
            </a:r>
            <a:br>
              <a:rPr lang="en-US" altLang="zh-TW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貝爾坦哈利根</a:t>
            </a:r>
            <a:r>
              <a:rPr lang="en-US" altLang="zh-TW" b="1" kern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(Beltane </a:t>
            </a:r>
            <a:r>
              <a:rPr lang="en-US" altLang="zh-TW" b="1" kern="26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Harrigan</a:t>
            </a:r>
            <a:r>
              <a:rPr lang="en-US" altLang="zh-TW" b="1" kern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)</a:t>
            </a:r>
            <a:br>
              <a:rPr lang="en-US" altLang="zh-TW" b="1" kern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en-US" altLang="zh-TW" b="0" i="0" u="none" strike="noStrike" kern="260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9F08E0-B30C-C445-B142-AC9F14BEF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9012" y="2194115"/>
            <a:ext cx="8054788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 願各國在今年都超越其目標，同步拓展更多主要事工「</a:t>
            </a:r>
            <a:r>
              <a:rPr lang="en" altLang="zh-TW" dirty="0"/>
              <a:t>Highways</a:t>
            </a:r>
            <a:r>
              <a:rPr lang="zh-TW" altLang="en" dirty="0"/>
              <a:t>」</a:t>
            </a:r>
            <a:r>
              <a:rPr lang="zh-TW" altLang="en-US" dirty="0"/>
              <a:t>禱告。</a:t>
            </a:r>
          </a:p>
          <a:p>
            <a:r>
              <a:rPr lang="zh-TW" altLang="en-US" dirty="0"/>
              <a:t>為有更多教會與 </a:t>
            </a:r>
            <a:r>
              <a:rPr lang="en" altLang="zh-TW" dirty="0"/>
              <a:t>CEF (</a:t>
            </a:r>
            <a:r>
              <a:rPr lang="zh-TW" altLang="en-US" dirty="0"/>
              <a:t>萬國兒童佈道團</a:t>
            </a:r>
            <a:r>
              <a:rPr lang="en-US" altLang="zh-TW" dirty="0"/>
              <a:t>) </a:t>
            </a:r>
            <a:r>
              <a:rPr lang="zh-TW" altLang="en-US" dirty="0"/>
              <a:t>結成夥伴，也為牧者挑戰會眾委身於接觸兒童。</a:t>
            </a:r>
          </a:p>
        </p:txBody>
      </p:sp>
    </p:spTree>
    <p:extLst>
      <p:ext uri="{BB962C8B-B14F-4D97-AF65-F5344CB8AC3E}">
        <p14:creationId xmlns:p14="http://schemas.microsoft.com/office/powerpoint/2010/main" val="2866452231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D2F8B8-D42C-B849-93F5-F4CB2025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4" y="501603"/>
            <a:ext cx="8126506" cy="1325563"/>
          </a:xfrm>
        </p:spPr>
        <p:txBody>
          <a:bodyPr/>
          <a:lstStyle/>
          <a:p>
            <a:pPr marR="0" rtl="0"/>
            <a:r>
              <a:rPr lang="zh-TW" altLang="en-US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美屬維爾京群島</a:t>
            </a:r>
            <a:r>
              <a:rPr lang="en-US" altLang="zh-TW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en-US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聖克羅伊島 </a:t>
            </a:r>
            <a:r>
              <a:rPr lang="en-US" altLang="zh-TW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</a:t>
            </a:r>
            <a:r>
              <a:rPr lang="zh-TW" altLang="en-US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急需全國總幹事</a:t>
            </a:r>
            <a:endParaRPr lang="zh-TW" altLang="en-US" b="0" i="0" u="none" strike="noStrike" kern="260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90E5D0-B254-6B4A-A2D4-CEA23F47F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7294" y="2057637"/>
            <a:ext cx="8126506" cy="4351338"/>
          </a:xfrm>
        </p:spPr>
        <p:txBody>
          <a:bodyPr/>
          <a:lstStyle/>
          <a:p>
            <a:pPr marR="0" lvl="0" rtl="0"/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感謝神在聖克羅伊島 開始舉辦基督徒青少年宣教行動（</a:t>
            </a:r>
            <a:r>
              <a:rPr lang="en-US" altLang="zh-TW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CYIA</a:t>
            </a:r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）。</a:t>
            </a:r>
          </a:p>
          <a:p>
            <a:pPr marR="0" lvl="0" rtl="0"/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求主使美屬維爾京群島所有進行中的喜樂團（</a:t>
            </a:r>
            <a:r>
              <a:rPr lang="en-US" altLang="zh-TW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GNC</a:t>
            </a:r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 都能持續。也求神能顯明維爾京群島全國總幹事的合適人選。</a:t>
            </a:r>
          </a:p>
          <a:p>
            <a:pPr marR="0" lvl="0" rtl="0"/>
            <a:endParaRPr lang="en-US" altLang="zh-TW" b="0" i="0" u="none" strike="noStrike" kern="10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8619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F4FD7B-7231-C148-A8D8-CD924CCE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434" y="759854"/>
            <a:ext cx="7845761" cy="930834"/>
          </a:xfrm>
        </p:spPr>
        <p:txBody>
          <a:bodyPr>
            <a:normAutofit fontScale="90000"/>
          </a:bodyPr>
          <a:lstStyle/>
          <a:p>
            <a:r>
              <a:rPr lang="zh-TW" altLang="en-US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區域主任助理：</a:t>
            </a:r>
            <a:r>
              <a:rPr lang="en-US" altLang="zh-TW" b="1" kern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Sean Miller</a:t>
            </a:r>
            <a:br>
              <a:rPr lang="en-US" altLang="zh-TW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en-US" altLang="zh-TW" sz="3600" b="1" kern="2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2CB1DC8-6386-7640-BB67-8775B543B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1434" y="1975750"/>
            <a:ext cx="8162365" cy="4351338"/>
          </a:xfrm>
        </p:spPr>
        <p:txBody>
          <a:bodyPr/>
          <a:lstStyle/>
          <a:p>
            <a:r>
              <a:rPr lang="zh-TW" altLang="en-US" dirty="0"/>
              <a:t>為在本區服事同工所需的智慧禱告。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r>
              <a:rPr lang="zh-TW" altLang="en-US" dirty="0"/>
              <a:t>為教養三位女兒（</a:t>
            </a:r>
            <a:r>
              <a:rPr lang="en-US" altLang="zh-TW" dirty="0"/>
              <a:t>16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、</a:t>
            </a:r>
            <a:r>
              <a:rPr lang="en-US" altLang="zh-TW" dirty="0"/>
              <a:t>8 </a:t>
            </a:r>
            <a:r>
              <a:rPr lang="zh-TW" altLang="en-US" dirty="0"/>
              <a:t>歲）所需的智慧與引導禱告。</a:t>
            </a:r>
          </a:p>
        </p:txBody>
      </p:sp>
    </p:spTree>
    <p:extLst>
      <p:ext uri="{BB962C8B-B14F-4D97-AF65-F5344CB8AC3E}">
        <p14:creationId xmlns:p14="http://schemas.microsoft.com/office/powerpoint/2010/main" val="385904373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159DCA-CD0B-6040-BA0D-C88BF3EC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4" y="631065"/>
            <a:ext cx="8303927" cy="1400817"/>
          </a:xfrm>
        </p:spPr>
        <p:txBody>
          <a:bodyPr>
            <a:normAutofit fontScale="90000"/>
          </a:bodyPr>
          <a:lstStyle/>
          <a:p>
            <a:r>
              <a:rPr lang="zh-TW" altLang="en-US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教育主任：</a:t>
            </a:r>
            <a:br>
              <a:rPr lang="en-US" altLang="zh-TW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4000" b="1" kern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Bev Huff </a:t>
            </a:r>
            <a:r>
              <a:rPr lang="zh-TW" altLang="en-US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r>
              <a:rPr lang="en-US" altLang="zh-TW" b="1" kern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Janet Snyder</a:t>
            </a:r>
            <a:br>
              <a:rPr lang="en-US" altLang="zh-TW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en-US" altLang="zh-TW" sz="4000" b="1" kern="2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3DA452C-171A-574A-8AF9-A9D1DA92B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7294" y="2489839"/>
            <a:ext cx="8126506" cy="4351338"/>
          </a:xfrm>
        </p:spPr>
        <p:txBody>
          <a:bodyPr>
            <a:normAutofit/>
          </a:bodyPr>
          <a:lstStyle/>
          <a:p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為參加「教導幼兒課程」的老師都能夠受到裝備。 </a:t>
            </a:r>
          </a:p>
        </p:txBody>
      </p:sp>
    </p:spTree>
    <p:extLst>
      <p:ext uri="{BB962C8B-B14F-4D97-AF65-F5344CB8AC3E}">
        <p14:creationId xmlns:p14="http://schemas.microsoft.com/office/powerpoint/2010/main" val="43468288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4625BF-F2AF-7C40-8F9C-D54F1587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657" y="154546"/>
            <a:ext cx="8253845" cy="1713563"/>
          </a:xfrm>
        </p:spPr>
        <p:txBody>
          <a:bodyPr>
            <a:normAutofit fontScale="90000"/>
          </a:bodyPr>
          <a:lstStyle/>
          <a:p>
            <a:br>
              <a:rPr lang="en-US" altLang="zh-TW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br>
              <a:rPr lang="en-US" altLang="zh-TW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區域資料管理：</a:t>
            </a:r>
            <a:r>
              <a:rPr lang="en-US" altLang="zh-TW" b="1" kern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br>
              <a:rPr lang="en-US" altLang="zh-TW" b="1" kern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b="1" kern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Larry </a:t>
            </a:r>
            <a:r>
              <a:rPr lang="zh-TW" altLang="en-US" b="1" kern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r>
              <a:rPr lang="en-US" altLang="zh-TW" b="1" kern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Lorna Frickel</a:t>
            </a:r>
            <a:br>
              <a:rPr lang="en-US" altLang="zh-TW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br>
              <a:rPr lang="en-US" altLang="zh-TW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en-US" altLang="zh-TW" sz="3600" b="1" kern="2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C27557-53B5-A840-99AF-74A4C78A9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8657" y="2544430"/>
            <a:ext cx="7965141" cy="4351338"/>
          </a:xfrm>
        </p:spPr>
        <p:txBody>
          <a:bodyPr/>
          <a:lstStyle/>
          <a:p>
            <a:r>
              <a:rPr lang="zh-TW" altLang="en-US" dirty="0"/>
              <a:t>為各國董事會在發展募款方案時忠心奉獻。</a:t>
            </a:r>
          </a:p>
          <a:p>
            <a:r>
              <a:rPr lang="en-US" altLang="zh-TW" dirty="0"/>
              <a:t> </a:t>
            </a:r>
            <a:r>
              <a:rPr lang="zh-TW" altLang="en-US" dirty="0"/>
              <a:t>為在各國領袖帶領下，事工得以成長禱告。</a:t>
            </a:r>
          </a:p>
        </p:txBody>
      </p:sp>
    </p:spTree>
    <p:extLst>
      <p:ext uri="{BB962C8B-B14F-4D97-AF65-F5344CB8AC3E}">
        <p14:creationId xmlns:p14="http://schemas.microsoft.com/office/powerpoint/2010/main" val="244056995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2B847B-710B-EA4A-86AB-84EA3097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810" y="914400"/>
            <a:ext cx="7824989" cy="841162"/>
          </a:xfrm>
        </p:spPr>
        <p:txBody>
          <a:bodyPr>
            <a:normAutofit fontScale="90000"/>
          </a:bodyPr>
          <a:lstStyle/>
          <a:p>
            <a:r>
              <a:rPr lang="zh-TW" altLang="en-US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區域行政助理：</a:t>
            </a:r>
            <a:r>
              <a:rPr lang="en-US" altLang="zh-TW" b="1" kern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Lisa Moss</a:t>
            </a:r>
            <a:br>
              <a:rPr lang="en-US" altLang="zh-TW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en-US" altLang="zh-TW" sz="3600" b="1" kern="2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3E8E1FE-835C-1143-8606-9863EAFFF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4518" y="2289649"/>
            <a:ext cx="7929282" cy="4351338"/>
          </a:xfrm>
        </p:spPr>
        <p:txBody>
          <a:bodyPr/>
          <a:lstStyle/>
          <a:p>
            <a:r>
              <a:rPr lang="zh-TW" altLang="en-US" dirty="0"/>
              <a:t>為義工殷勤傳講福音禱告。</a:t>
            </a:r>
          </a:p>
          <a:p>
            <a:r>
              <a:rPr lang="zh-TW" altLang="en-US" dirty="0"/>
              <a:t>為我們忠心的同工向主讚美。</a:t>
            </a:r>
          </a:p>
        </p:txBody>
      </p:sp>
    </p:spTree>
    <p:extLst>
      <p:ext uri="{BB962C8B-B14F-4D97-AF65-F5344CB8AC3E}">
        <p14:creationId xmlns:p14="http://schemas.microsoft.com/office/powerpoint/2010/main" val="334398527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0E2E43-50D4-2D4A-8785-0AE7D4EF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556193"/>
            <a:ext cx="8001000" cy="1325563"/>
          </a:xfrm>
        </p:spPr>
        <p:txBody>
          <a:bodyPr/>
          <a:lstStyle/>
          <a:p>
            <a:pPr marR="0" rtl="0"/>
            <a:r>
              <a:rPr lang="zh-TW" altLang="en-US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財務協調員：</a:t>
            </a:r>
            <a:br>
              <a:rPr lang="en-US" altLang="zh-TW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拉莫娜</a:t>
            </a:r>
            <a:r>
              <a:rPr lang="en-US" altLang="zh-TW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·</a:t>
            </a:r>
            <a:r>
              <a:rPr lang="zh-TW" altLang="en-US" b="1" i="0" u="none" strike="noStrike" kern="260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貝塞爾</a:t>
            </a:r>
            <a:r>
              <a:rPr lang="en-US" altLang="zh-TW" sz="3600" b="1" kern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altLang="zh-TW" sz="3600" b="1" kern="26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RaMona</a:t>
            </a:r>
            <a:r>
              <a:rPr lang="en-US" altLang="zh-TW" sz="3600" b="1" kern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Bethell )</a:t>
            </a:r>
            <a:endParaRPr lang="zh-TW" altLang="en-US" sz="3600" b="1" kern="2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4F6F76-F032-2346-B7F9-47909F979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0" y="2506662"/>
            <a:ext cx="8001000" cy="4351338"/>
          </a:xfrm>
        </p:spPr>
        <p:txBody>
          <a:bodyPr/>
          <a:lstStyle/>
          <a:p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感謝神在每一位同工生命中的作為。 </a:t>
            </a:r>
          </a:p>
          <a:p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求主開啟</a:t>
            </a:r>
            <a:r>
              <a:rPr lang="en-US" altLang="zh-TW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SPAN</a:t>
            </a:r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（國際支助）受助人的眼睛，讓他們看到神在他們四周預備的幫助。 </a:t>
            </a:r>
          </a:p>
        </p:txBody>
      </p:sp>
    </p:spTree>
    <p:extLst>
      <p:ext uri="{BB962C8B-B14F-4D97-AF65-F5344CB8AC3E}">
        <p14:creationId xmlns:p14="http://schemas.microsoft.com/office/powerpoint/2010/main" val="2884723240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1607</Words>
  <Application>Microsoft Macintosh PowerPoint</Application>
  <PresentationFormat>寬螢幕</PresentationFormat>
  <Paragraphs>136</Paragraphs>
  <Slides>40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51" baseType="lpstr">
      <vt:lpstr>方正彩雲</vt:lpstr>
      <vt:lpstr>華康中黑體(P)</vt:lpstr>
      <vt:lpstr>Microsoft JhengHei</vt:lpstr>
      <vt:lpstr>Heiti SC Medium</vt:lpstr>
      <vt:lpstr>PingFang SC Medium</vt:lpstr>
      <vt:lpstr>Arial</vt:lpstr>
      <vt:lpstr>Avenir Next Condensed Demi Bold</vt:lpstr>
      <vt:lpstr>Calibri</vt:lpstr>
      <vt:lpstr>Calibri Light</vt:lpstr>
      <vt:lpstr>Noto Sans</vt:lpstr>
      <vt:lpstr>Office 佈景主題</vt:lpstr>
      <vt:lpstr>PowerPoint 簡報</vt:lpstr>
      <vt:lpstr>PowerPoint 簡報</vt:lpstr>
      <vt:lpstr>北美/加勒比海地區 </vt:lpstr>
      <vt:lpstr>區長： 貝爾坦哈利根(Beltane Harrigan ) </vt:lpstr>
      <vt:lpstr>區域主任助理： Sean Miller </vt:lpstr>
      <vt:lpstr>教育主任： Bev Huff 和Janet Snyder </vt:lpstr>
      <vt:lpstr>  區域資料管理：  Larry 和Lorna Frickel  </vt:lpstr>
      <vt:lpstr>區域行政助理： Lisa Moss </vt:lpstr>
      <vt:lpstr>財務協調員： 拉莫娜·貝塞爾(RaMona Bethell )</vt:lpstr>
      <vt:lpstr>數據協調員： 珍妮爾·馬爾維希爾(Janelle Mulvihill) </vt:lpstr>
      <vt:lpstr>區域 SPAN／財務協調員：Pratima Samuel</vt:lpstr>
      <vt:lpstr>數位事工協調員： Janelle Mulvihill</vt:lpstr>
      <vt:lpstr>加勒比海宣教士： W &amp; V Sutherland </vt:lpstr>
      <vt:lpstr>法屬加勒比海區長：Guy Pierre Chavannes</vt:lpstr>
      <vt:lpstr>安圭拉 (Ann-Marie Campbell)  </vt:lpstr>
      <vt:lpstr>阿魯巴</vt:lpstr>
      <vt:lpstr>巴哈馬：Eunice Perpall</vt:lpstr>
      <vt:lpstr>巴貝多：Sheron Knight</vt:lpstr>
      <vt:lpstr>貝里斯( Raphael Ku) </vt:lpstr>
      <vt:lpstr>百慕達：Shayla Woods</vt:lpstr>
      <vt:lpstr>博奈爾</vt:lpstr>
      <vt:lpstr>英屬維京群島：Eloise Estridge</vt:lpstr>
      <vt:lpstr>加拿大：Gwen Foord</vt:lpstr>
      <vt:lpstr>開曼群島</vt:lpstr>
      <vt:lpstr>法屬圭亞那</vt:lpstr>
      <vt:lpstr>格瑞那達(Cheryl Jessemy)</vt:lpstr>
      <vt:lpstr>瓜德羅普島</vt:lpstr>
      <vt:lpstr>蓋亞那 (Renwick Wallcott ) </vt:lpstr>
      <vt:lpstr>海地 </vt:lpstr>
      <vt:lpstr>牙買加  </vt:lpstr>
      <vt:lpstr>馬丁尼克</vt:lpstr>
      <vt:lpstr>聖克里斯多福及尼維斯 路易絲·托馬斯</vt:lpstr>
      <vt:lpstr>聖馬丁（法屬）  </vt:lpstr>
      <vt:lpstr>聖馬丁（荷屬）  </vt:lpstr>
      <vt:lpstr>聖文森與格瑞那丁    </vt:lpstr>
      <vt:lpstr>蘇利南  </vt:lpstr>
      <vt:lpstr>千里達及托巴哥 (Carrill Melville)</vt:lpstr>
      <vt:lpstr>土克斯與開科斯： Karen Malcolm</vt:lpstr>
      <vt:lpstr>美國</vt:lpstr>
      <vt:lpstr>美屬維爾京群島/聖克羅伊島 –急需全國總幹事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北美/加勒比海地區</dc:title>
  <dc:creator>Microsoft Office User</dc:creator>
  <cp:lastModifiedBy>Microsoft Office User</cp:lastModifiedBy>
  <cp:revision>17</cp:revision>
  <dcterms:created xsi:type="dcterms:W3CDTF">2024-10-19T10:32:15Z</dcterms:created>
  <dcterms:modified xsi:type="dcterms:W3CDTF">2025-10-28T09:23:28Z</dcterms:modified>
</cp:coreProperties>
</file>