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340" r:id="rId2"/>
    <p:sldId id="356" r:id="rId3"/>
    <p:sldId id="280" r:id="rId4"/>
    <p:sldId id="281" r:id="rId5"/>
    <p:sldId id="283" r:id="rId6"/>
    <p:sldId id="285" r:id="rId7"/>
    <p:sldId id="287" r:id="rId8"/>
    <p:sldId id="288" r:id="rId9"/>
    <p:sldId id="289" r:id="rId10"/>
    <p:sldId id="291" r:id="rId11"/>
    <p:sldId id="295" r:id="rId12"/>
    <p:sldId id="296" r:id="rId13"/>
    <p:sldId id="298" r:id="rId14"/>
    <p:sldId id="300" r:id="rId15"/>
    <p:sldId id="302" r:id="rId16"/>
    <p:sldId id="304" r:id="rId17"/>
    <p:sldId id="306" r:id="rId18"/>
    <p:sldId id="308" r:id="rId19"/>
    <p:sldId id="310" r:id="rId20"/>
    <p:sldId id="313" r:id="rId21"/>
    <p:sldId id="315" r:id="rId22"/>
    <p:sldId id="316" r:id="rId23"/>
    <p:sldId id="318" r:id="rId24"/>
    <p:sldId id="321" r:id="rId25"/>
    <p:sldId id="324" r:id="rId26"/>
    <p:sldId id="326" r:id="rId27"/>
    <p:sldId id="328" r:id="rId28"/>
    <p:sldId id="330" r:id="rId29"/>
    <p:sldId id="333" r:id="rId30"/>
    <p:sldId id="335" r:id="rId31"/>
    <p:sldId id="337" r:id="rId32"/>
    <p:sldId id="339" r:id="rId33"/>
    <p:sldId id="344" r:id="rId34"/>
    <p:sldId id="346" r:id="rId35"/>
    <p:sldId id="345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22"/>
    <p:restoredTop sz="95970"/>
  </p:normalViewPr>
  <p:slideViewPr>
    <p:cSldViewPr snapToGrid="0" snapToObjects="1">
      <p:cViewPr varScale="1">
        <p:scale>
          <a:sx n="126" d="100"/>
          <a:sy n="12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9AADB-A2EF-5548-BEBF-94FBAA9C86E5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F4845-FA79-214C-829F-8637143272C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8067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CFFEDE0-32DC-2FFC-3925-5264110B4E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6D551A4-CA49-1945-B756-26E138ECA415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BDA1E55-5D22-0736-0C56-0A1C3D0A2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55B7608-6AFD-4BC0-21BC-8AE92CB89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B9BD2A-C208-8C4C-965C-2F74A706B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FB4AA28-DF2C-084B-88D4-6B0678546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A9B2F5-59EB-EB44-8B09-F5EE9116C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1E9A-351A-C94A-9077-A461F47FF2B3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EF68D3-F5DF-6C47-A37C-B30233C7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17E3A7-2CCC-024F-BDBD-45278E20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70C9-3376-2948-AB6A-CFE1D6819A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248180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7181DC-E8C6-2E4E-8AAD-7450DB49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6ABE066-86A7-F147-927B-35052D5E5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3BE99F-B847-2A4C-A418-C26D24FA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1E9A-351A-C94A-9077-A461F47FF2B3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92AEBD-39ED-F843-906E-78AF343F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EA6CC0-F2DF-CD49-802B-41E0392D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70C9-3376-2948-AB6A-CFE1D6819A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7368581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034996E-23CE-1C4B-9F1A-0A17095D2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539DA89-BEE5-DA43-8425-9F08906E8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8E0050-3367-4A42-936E-3E1BCDFF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1E9A-351A-C94A-9077-A461F47FF2B3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04D141-6557-0E4A-A9B4-562D85A7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84164A-0C03-E344-A61A-96D4006E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70C9-3376-2948-AB6A-CFE1D6819A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8818821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4C8566-9D7B-4B42-81D5-44389B59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701B43-D6BC-FB48-972C-EBB818EF4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1913594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4个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zh-TW" altLang="en-US"/>
              <a:t>点按此处编辑母版标题风格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E96B5D-1678-7A7E-9E9E-77E3539F1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F1A74F-5188-FC4F-6045-6D25A2B35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41C920-C777-C894-E7B5-50281522D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A4101-0A29-4E45-8C32-453576FD7A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114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D8D9A2-606E-9E44-9EC7-DC744CB9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FCDA73-7757-A043-85E0-39CA42C67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B69C90-6803-A441-9182-1C37D630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1E9A-351A-C94A-9077-A461F47FF2B3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CAF210-C679-9046-889F-D9F02B0C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2F2E0F-509D-064C-B122-78821885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70C9-3376-2948-AB6A-CFE1D6819A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463287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F374E2-E133-7042-B0D5-B75A2839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14C73A-6E72-2A41-AA70-1911CEB64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24B1D9-ADDD-EA4D-B8D9-DDE1B6C6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1E9A-351A-C94A-9077-A461F47FF2B3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F7C215-2048-2F4C-AF3E-0D683062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EE2F9E-E235-8B4E-9038-8475A5B4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70C9-3376-2948-AB6A-CFE1D6819A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696680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4158AC-6110-E540-8ADF-C33FBB52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4E7F8A-98DB-C546-8210-B32514B91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9F4EE9-7452-9540-9BED-8FCD7775A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E0EAA2A-7983-0B49-AE6C-3DBCDD59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1E9A-351A-C94A-9077-A461F47FF2B3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BDBC10C-5EFA-504D-8555-0B804190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60E5237-25F6-3E4C-8B64-6E18FC1C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70C9-3376-2948-AB6A-CFE1D6819A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17121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6F641A-D4FE-7041-8EA8-55B0EDF2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36EB0C1-3803-9A46-8AF5-04C0000B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3E4399A-4B5F-C247-90E5-C04310743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AD84896-EC5E-BE42-91E8-5DAABC66D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72FF11D-DCD4-1245-9EA5-13C02DFC6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6B658B2-2386-B845-BE08-C18DE2A6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1E9A-351A-C94A-9077-A461F47FF2B3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4F4B105-7E90-794D-AD55-4BA9A898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F1F5660-25F1-5C44-937B-3F72768D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70C9-3376-2948-AB6A-CFE1D6819A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9178370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A0294-7170-CC4E-9316-876D533D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66EBA48-57FE-AC4F-B153-6CC951A1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1E9A-351A-C94A-9077-A461F47FF2B3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4E2F74B-2919-B44E-95E7-03CF99E1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BB080CF-E519-B54A-869E-A94CECCF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70C9-3376-2948-AB6A-CFE1D6819A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033329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60C97E9-C067-6B44-AFD0-12137D92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1E9A-351A-C94A-9077-A461F47FF2B3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9E5BE0-ABB7-7648-83BC-F8413466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AAD0EE-C5D8-0F40-957E-7CA54B3D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70C9-3376-2948-AB6A-CFE1D6819A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57007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3A00A-E03E-5547-8330-1D9828B3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726086-D4A3-D846-96BF-3BCD6A26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6D0780-AADB-C541-9524-09DBEDB7E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DABB48B-73FD-6B44-AB8D-CDE6A4E2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1E9A-351A-C94A-9077-A461F47FF2B3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8D5F4E-629A-4D42-85CA-FB5D1D79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395999-745E-654B-B75E-D8CF6BF9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70C9-3376-2948-AB6A-CFE1D6819A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3091549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921623-733D-514F-891D-E7BB74AD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1086387-6185-FE4A-AD75-2463DDE25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33A1B0-AD04-3C4D-819C-CE063E55D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5F90220-E2E5-9B4C-8761-CD084378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1E9A-351A-C94A-9077-A461F47FF2B3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300E370-B0BA-8B49-AA78-949B9186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40E7A60-6B86-E745-AA8A-CF0FDF30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70C9-3376-2948-AB6A-CFE1D6819A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1439883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EF149AC-53AD-C04A-ABE1-F8ADE400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3B0172-AB77-154D-AC86-A9E53F200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961188-A885-B14B-8D63-EB5F8A377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F1E9A-351A-C94A-9077-A461F47FF2B3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F627EA-1B3B-B143-BAD4-B5CE2DAF9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AD9B29-498D-594E-AB45-1F5FE1AA0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170C9-3376-2948-AB6A-CFE1D6819A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7892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Noto Sans" panose="020B050204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48045548-B392-0B67-CD08-520544DDCB96}"/>
              </a:ext>
            </a:extLst>
          </p:cNvPr>
          <p:cNvGrpSpPr/>
          <p:nvPr/>
        </p:nvGrpSpPr>
        <p:grpSpPr>
          <a:xfrm>
            <a:off x="273243" y="170699"/>
            <a:ext cx="11758794" cy="6437376"/>
            <a:chOff x="0" y="0"/>
            <a:chExt cx="12367565" cy="8583168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CF2B3854-A252-AC24-AA82-E90DAB093397}"/>
                </a:ext>
              </a:extLst>
            </p:cNvPr>
            <p:cNvSpPr/>
            <p:nvPr/>
          </p:nvSpPr>
          <p:spPr>
            <a:xfrm>
              <a:off x="0" y="0"/>
              <a:ext cx="12367640" cy="8583168"/>
            </a:xfrm>
            <a:custGeom>
              <a:avLst/>
              <a:gdLst/>
              <a:ahLst/>
              <a:cxnLst/>
              <a:rect l="l" t="t" r="r" b="b"/>
              <a:pathLst>
                <a:path w="12367640" h="8583168">
                  <a:moveTo>
                    <a:pt x="0" y="109220"/>
                  </a:moveTo>
                  <a:cubicBezTo>
                    <a:pt x="0" y="48895"/>
                    <a:pt x="48895" y="0"/>
                    <a:pt x="109220" y="0"/>
                  </a:cubicBezTo>
                  <a:lnTo>
                    <a:pt x="12258421" y="0"/>
                  </a:lnTo>
                  <a:cubicBezTo>
                    <a:pt x="12318746" y="0"/>
                    <a:pt x="12367640" y="48895"/>
                    <a:pt x="12367640" y="109220"/>
                  </a:cubicBezTo>
                  <a:lnTo>
                    <a:pt x="12367640" y="8473948"/>
                  </a:lnTo>
                  <a:cubicBezTo>
                    <a:pt x="12367640" y="8534273"/>
                    <a:pt x="12318746" y="8583168"/>
                    <a:pt x="12258421" y="8583168"/>
                  </a:cubicBezTo>
                  <a:lnTo>
                    <a:pt x="109220" y="8583168"/>
                  </a:lnTo>
                  <a:cubicBezTo>
                    <a:pt x="48895" y="8583168"/>
                    <a:pt x="0" y="8534273"/>
                    <a:pt x="0" y="8473948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3E0">
                    <a:alpha val="100000"/>
                  </a:srgbClr>
                </a:gs>
                <a:gs pos="100000">
                  <a:srgbClr val="83D3FE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id="47" name="圆: 空心 46"/>
          <p:cNvSpPr>
            <a:spLocks noChangeAspect="1"/>
          </p:cNvSpPr>
          <p:nvPr/>
        </p:nvSpPr>
        <p:spPr>
          <a:xfrm>
            <a:off x="2866830" y="197918"/>
            <a:ext cx="6371733" cy="637214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7" name="任意多边形: 形状 2">
            <a:extLst>
              <a:ext uri="{FF2B5EF4-FFF2-40B4-BE49-F238E27FC236}">
                <a16:creationId xmlns:a16="http://schemas.microsoft.com/office/drawing/2014/main" id="{4B5F1301-3839-6B44-B917-2B1C3D7A0BA0}"/>
              </a:ext>
            </a:extLst>
          </p:cNvPr>
          <p:cNvSpPr>
            <a:spLocks noChangeAspect="1"/>
          </p:cNvSpPr>
          <p:nvPr/>
        </p:nvSpPr>
        <p:spPr>
          <a:xfrm>
            <a:off x="9697558" y="-54619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9" name="任意多边形: 形状 58"/>
          <p:cNvSpPr>
            <a:spLocks noChangeAspect="1"/>
          </p:cNvSpPr>
          <p:nvPr/>
        </p:nvSpPr>
        <p:spPr>
          <a:xfrm>
            <a:off x="-10554" y="-4679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任意多边形 3">
            <a:extLst>
              <a:ext uri="{FF2B5EF4-FFF2-40B4-BE49-F238E27FC236}">
                <a16:creationId xmlns:a16="http://schemas.microsoft.com/office/drawing/2014/main" id="{EB4A2FD6-6949-EF4D-B16C-8FF69FB520B2}"/>
              </a:ext>
            </a:extLst>
          </p:cNvPr>
          <p:cNvSpPr/>
          <p:nvPr/>
        </p:nvSpPr>
        <p:spPr>
          <a:xfrm flipH="1">
            <a:off x="3474720" y="2694783"/>
            <a:ext cx="8753420" cy="2132660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-37475" y="5853062"/>
            <a:ext cx="1891260" cy="1883963"/>
            <a:chOff x="95534" y="5186149"/>
            <a:chExt cx="1891260" cy="1883963"/>
          </a:xfrm>
        </p:grpSpPr>
        <p:cxnSp>
          <p:nvCxnSpPr>
            <p:cNvPr id="39" name="直接连接符 38"/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任意多边形 5">
            <a:extLst>
              <a:ext uri="{FF2B5EF4-FFF2-40B4-BE49-F238E27FC236}">
                <a16:creationId xmlns:a16="http://schemas.microsoft.com/office/drawing/2014/main" id="{592F5A9C-8BFC-EE4B-A576-2FF27EF186CA}"/>
              </a:ext>
            </a:extLst>
          </p:cNvPr>
          <p:cNvSpPr/>
          <p:nvPr/>
        </p:nvSpPr>
        <p:spPr>
          <a:xfrm flipH="1">
            <a:off x="3972976" y="4128532"/>
            <a:ext cx="8255163" cy="1487481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35" name="PA_文本框 8">
            <a:extLst>
              <a:ext uri="{FF2B5EF4-FFF2-40B4-BE49-F238E27FC236}">
                <a16:creationId xmlns:a16="http://schemas.microsoft.com/office/drawing/2014/main" id="{021D836A-18A4-4A49-B823-73221190F27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93222" y="4283236"/>
            <a:ext cx="5617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8000" b="1" dirty="0">
                <a:solidFill>
                  <a:srgbClr val="F1F1F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微软雅黑"/>
              </a:rPr>
              <a:t>世界禱告日</a:t>
            </a:r>
            <a:endParaRPr lang="en-US" altLang="zh-CN" sz="8000" b="1" dirty="0">
              <a:solidFill>
                <a:srgbClr val="F1F1F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微软雅黑"/>
            </a:endParaRPr>
          </a:p>
        </p:txBody>
      </p:sp>
      <p:sp>
        <p:nvSpPr>
          <p:cNvPr id="48" name="文本框 15">
            <a:extLst>
              <a:ext uri="{FF2B5EF4-FFF2-40B4-BE49-F238E27FC236}">
                <a16:creationId xmlns:a16="http://schemas.microsoft.com/office/drawing/2014/main" id="{CF6F6EAB-D2D5-F145-AC58-2F7C9BC59F6F}"/>
              </a:ext>
            </a:extLst>
          </p:cNvPr>
          <p:cNvSpPr txBox="1"/>
          <p:nvPr/>
        </p:nvSpPr>
        <p:spPr>
          <a:xfrm>
            <a:off x="5566351" y="2873968"/>
            <a:ext cx="6072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dirty="0">
                <a:solidFill>
                  <a:srgbClr val="F1F1F1"/>
                </a:solidFill>
                <a:latin typeface="Noto Sans" panose="020B0502040504020204" pitchFamily="34" charset="0"/>
                <a:ea typeface="Noto Sans" panose="020B0502040504020204" pitchFamily="34" charset="0"/>
                <a:sym typeface="微软雅黑"/>
              </a:rPr>
              <a:t>2025</a:t>
            </a:r>
          </a:p>
          <a:p>
            <a:pPr algn="r"/>
            <a:r>
              <a:rPr lang="zh-TW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微软雅黑"/>
              </a:rPr>
              <a:t>線上禱告日：</a:t>
            </a:r>
            <a:r>
              <a:rPr lang="en-US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2025/11/6</a:t>
            </a:r>
            <a:r>
              <a:rPr lang="zh-TW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日（</a:t>
            </a:r>
            <a:r>
              <a:rPr lang="zh-TW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週</a:t>
            </a:r>
            <a:r>
              <a:rPr lang="zh-TW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三）早上</a:t>
            </a:r>
            <a:r>
              <a:rPr lang="en-US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10:00~12:00</a:t>
            </a:r>
            <a:endParaRPr lang="zh-TW" altLang="zh-TW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r"/>
            <a:endParaRPr lang="zh-CN" altLang="en-US" dirty="0">
              <a:solidFill>
                <a:srgbClr val="F1F1F1"/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cxnSp>
        <p:nvCxnSpPr>
          <p:cNvPr id="53" name="直接连接符 9">
            <a:extLst>
              <a:ext uri="{FF2B5EF4-FFF2-40B4-BE49-F238E27FC236}">
                <a16:creationId xmlns:a16="http://schemas.microsoft.com/office/drawing/2014/main" id="{4EC2C6CD-9EFB-1A4C-BC8C-BB8CC9965528}"/>
              </a:ext>
            </a:extLst>
          </p:cNvPr>
          <p:cNvCxnSpPr/>
          <p:nvPr/>
        </p:nvCxnSpPr>
        <p:spPr>
          <a:xfrm>
            <a:off x="748145" y="6660105"/>
            <a:ext cx="228600" cy="0"/>
          </a:xfrm>
          <a:prstGeom prst="line">
            <a:avLst/>
          </a:prstGeom>
          <a:ln w="127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8EA5387B-088F-9E4B-B8A1-8FBD50068714}"/>
              </a:ext>
            </a:extLst>
          </p:cNvPr>
          <p:cNvSpPr txBox="1"/>
          <p:nvPr/>
        </p:nvSpPr>
        <p:spPr>
          <a:xfrm>
            <a:off x="6125755" y="5885231"/>
            <a:ext cx="590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「要收的莊稼多，作工的人少。所以你們當求莊稼的主，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打發工人出去收他的莊稼。（路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10:2</a:t>
            </a:r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kumimoji="1"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A9564B-9C9D-AD4D-A079-72F8C4A55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940">
            <a:off x="732187" y="450147"/>
            <a:ext cx="4667774" cy="6046513"/>
          </a:xfrm>
          <a:prstGeom prst="rect">
            <a:avLst/>
          </a:prstGeom>
        </p:spPr>
      </p:pic>
      <p:sp>
        <p:nvSpPr>
          <p:cNvPr id="58" name="椭圆 12">
            <a:extLst>
              <a:ext uri="{FF2B5EF4-FFF2-40B4-BE49-F238E27FC236}">
                <a16:creationId xmlns:a16="http://schemas.microsoft.com/office/drawing/2014/main" id="{B9E9FD65-6C51-0542-8520-0DAE88D116F1}"/>
              </a:ext>
            </a:extLst>
          </p:cNvPr>
          <p:cNvSpPr/>
          <p:nvPr/>
        </p:nvSpPr>
        <p:spPr>
          <a:xfrm>
            <a:off x="8543163" y="-553075"/>
            <a:ext cx="848694" cy="8452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64" name="组合 19">
            <a:extLst>
              <a:ext uri="{FF2B5EF4-FFF2-40B4-BE49-F238E27FC236}">
                <a16:creationId xmlns:a16="http://schemas.microsoft.com/office/drawing/2014/main" id="{2CC67EF9-3C54-D74E-B1A3-C72574E30DD8}"/>
              </a:ext>
            </a:extLst>
          </p:cNvPr>
          <p:cNvGrpSpPr/>
          <p:nvPr/>
        </p:nvGrpSpPr>
        <p:grpSpPr>
          <a:xfrm>
            <a:off x="10877555" y="-228844"/>
            <a:ext cx="1891260" cy="1883963"/>
            <a:chOff x="95534" y="5186149"/>
            <a:chExt cx="1891260" cy="1883963"/>
          </a:xfrm>
        </p:grpSpPr>
        <p:cxnSp>
          <p:nvCxnSpPr>
            <p:cNvPr id="65" name="直接连接符 20">
              <a:extLst>
                <a:ext uri="{FF2B5EF4-FFF2-40B4-BE49-F238E27FC236}">
                  <a16:creationId xmlns:a16="http://schemas.microsoft.com/office/drawing/2014/main" id="{38DC9BCD-977A-EF48-9918-037E8BB543E9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21">
              <a:extLst>
                <a:ext uri="{FF2B5EF4-FFF2-40B4-BE49-F238E27FC236}">
                  <a16:creationId xmlns:a16="http://schemas.microsoft.com/office/drawing/2014/main" id="{61F77BD3-80C5-B745-99BF-E5BA1C8739EF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22">
              <a:extLst>
                <a:ext uri="{FF2B5EF4-FFF2-40B4-BE49-F238E27FC236}">
                  <a16:creationId xmlns:a16="http://schemas.microsoft.com/office/drawing/2014/main" id="{7FD8923E-C352-A24B-8198-653DD3915B0A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23">
              <a:extLst>
                <a:ext uri="{FF2B5EF4-FFF2-40B4-BE49-F238E27FC236}">
                  <a16:creationId xmlns:a16="http://schemas.microsoft.com/office/drawing/2014/main" id="{F4724206-CD34-B343-904E-8D20A8D778AE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24">
              <a:extLst>
                <a:ext uri="{FF2B5EF4-FFF2-40B4-BE49-F238E27FC236}">
                  <a16:creationId xmlns:a16="http://schemas.microsoft.com/office/drawing/2014/main" id="{3529213F-ACAE-5746-A39C-17CCEA5B79C7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25">
              <a:extLst>
                <a:ext uri="{FF2B5EF4-FFF2-40B4-BE49-F238E27FC236}">
                  <a16:creationId xmlns:a16="http://schemas.microsoft.com/office/drawing/2014/main" id="{6B261568-C094-FF4C-A597-467E95F568C1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26">
              <a:extLst>
                <a:ext uri="{FF2B5EF4-FFF2-40B4-BE49-F238E27FC236}">
                  <a16:creationId xmlns:a16="http://schemas.microsoft.com/office/drawing/2014/main" id="{55D4A166-9E86-9A48-A49F-6402069E1D38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27">
              <a:extLst>
                <a:ext uri="{FF2B5EF4-FFF2-40B4-BE49-F238E27FC236}">
                  <a16:creationId xmlns:a16="http://schemas.microsoft.com/office/drawing/2014/main" id="{78C94AC0-1E4B-FE4B-9665-B6FBFF0101EC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2976627"/>
      </p:ext>
    </p:extLst>
  </p:cSld>
  <p:clrMapOvr>
    <a:masterClrMapping/>
  </p:clrMapOvr>
  <p:transition spd="med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98B98C79-8985-9F45-AAE5-4B0A2267BDF3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3608BD56-9190-D947-83C8-5A740C2BD36A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8F82B0C2-7E37-E54A-9AC0-719195E8B030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229CF90D-EBA5-A14E-8442-B0A37AE8E80A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AD99C418-84FA-B64D-A81E-F848DFED9156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04496B54-E25D-7948-8159-DCB7AB363A61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634EB364-CE45-CD4B-BDE9-CDE456B6E394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437F2B66-61F3-2B4D-A25F-BB72E820ACCA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84E6810C-6F54-6547-8681-0A94F82BF8D5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2A11D8CF-EE63-4A42-A615-CCB61583CAD0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38DC26F2-AD0F-764A-A0FC-C069767743AA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35AAD7C0-D8C2-704F-8539-C418E9BFCC84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8616DF3F-E84E-A841-B9F4-570D2E8B6F3E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64119E1C-467A-5B4D-B760-F40E985335D2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F189C93E-58EE-654E-BF3A-C159A5A3DE63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87F67B6F-8287-1547-B046-752EE466A7D5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713B0FA0-12C1-BB46-9280-8D4E221E5AB3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BC4487EE-EBF3-154D-A4D3-9A6352F0E523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E563D38D-4ADD-C94C-AF2F-6FFC4CFD3D9D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589360C7-E829-5842-835C-B0C778C1BE2B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D0ADF7B1-407D-5E40-BBF4-D0A92D7A1DAA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3FD46E5C-7380-8849-AEAE-99E12A1D6280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42F83563-1DFC-8E4A-9B08-5B085AA2A2F8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342C925F-FB58-3045-8E77-CE141A48DD83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70E9ADAC-B687-C542-AFFB-DAF4036D4DB1}"/>
              </a:ext>
            </a:extLst>
          </p:cNvPr>
          <p:cNvSpPr txBox="1"/>
          <p:nvPr/>
        </p:nvSpPr>
        <p:spPr>
          <a:xfrm>
            <a:off x="815705" y="661078"/>
            <a:ext cx="156173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3A79182C-308B-2F4C-A79A-4FDE0C3BB2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9" y="3854532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1EFA072-FEA5-5F47-A6CF-31241EC9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944" y="492733"/>
            <a:ext cx="8114856" cy="1325563"/>
          </a:xfrm>
        </p:spPr>
        <p:txBody>
          <a:bodyPr>
            <a:normAutofit/>
          </a:bodyPr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亞太區禱告秘書兼數據經理：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Caye Sudo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DEA9CF-0A83-5B4A-A425-3866621A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2223" y="2344807"/>
            <a:ext cx="811485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求主使各國的（同工、委員、義工能一起）忠心參與禱告與讚美的事奉。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求主幫助各國的（同工、委員、義工能一起）在信心中成長，喜樂於神的供應，並作出明智的財務決策。</a:t>
            </a:r>
          </a:p>
        </p:txBody>
      </p:sp>
    </p:spTree>
    <p:extLst>
      <p:ext uri="{BB962C8B-B14F-4D97-AF65-F5344CB8AC3E}">
        <p14:creationId xmlns:p14="http://schemas.microsoft.com/office/powerpoint/2010/main" val="384573326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AAD8B728-8765-A14E-8B16-0729A2A7278D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9F8031BA-E4A8-8B4C-8086-AA651D37FFE1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7541BB2E-2701-4B4E-8C08-9B54B476D02A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BC71877C-79F6-8A44-97AC-BDCF841F3250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07D27705-E785-D249-843C-F75B593B1B3B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C7852408-B920-3F41-BC26-BD1AE2DABD3B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099D9CDD-D975-5B49-8690-415994A6AFF3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EE481ACB-FB52-F948-8B05-7AA3466ADBE4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E08C63B2-2459-4142-A824-6894663794A5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9E999E94-C30F-8341-92FF-3BBD8393B3FA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2AAF4858-697D-994D-B8D3-95FF6076E615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0A1945EC-7605-EA46-A4A2-79B7CD7FC064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77BD2D21-2B49-E049-A2B0-E303B180A188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AC0E3B92-B99A-1545-9872-4BB2595ED8B0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B5FF959E-80AA-C844-8051-386C2E342214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9C442AA5-2E3D-DF42-9507-634974CB7DA6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8AFC4F51-346C-7246-95EE-F9F8934DDF4D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BFC54664-9B6D-8141-AFFC-610DA9D2EB55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F567BC50-5DB6-234F-96D1-21BFA5E8F87F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C19EA27B-828C-2647-B624-ADA541B7AAE3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67823E5E-4F2D-3744-85D5-8007D5BA3546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F39188ED-13B5-1346-82C5-A465286E165B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1FE6A529-BAFC-734E-A559-A817CCA8DF84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5830D4F1-4D6A-AB48-B89F-E8B03771DD02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6487464A-2A4D-034E-B14C-3C7472618293}"/>
              </a:ext>
            </a:extLst>
          </p:cNvPr>
          <p:cNvSpPr txBox="1"/>
          <p:nvPr/>
        </p:nvSpPr>
        <p:spPr>
          <a:xfrm>
            <a:off x="815705" y="661078"/>
            <a:ext cx="19518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F57DC15B-F076-354F-967B-D51F6D58F5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" y="393080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861CDF8-92E5-F346-A36D-DA4E6B9C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944" y="365125"/>
            <a:ext cx="8114856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澳洲：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Ines Sief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B95C155-608F-0642-A5DE-CCB2C5A68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944" y="1866265"/>
            <a:ext cx="811485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為那些為澳洲孩子代禱的人感謝主。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求主賜委員會與同工智慧， 並給予我們幫助，堅固現有事工。</a:t>
            </a:r>
          </a:p>
        </p:txBody>
      </p:sp>
    </p:spTree>
    <p:extLst>
      <p:ext uri="{BB962C8B-B14F-4D97-AF65-F5344CB8AC3E}">
        <p14:creationId xmlns:p14="http://schemas.microsoft.com/office/powerpoint/2010/main" val="2062407998"/>
      </p:ext>
    </p:extLst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59E30023-F02F-0E4B-A547-F47AE2C7D0D2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9F4DA581-15A8-1646-AD7F-8D907EE08850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DA23D056-2085-444A-8890-CD32FE762FFB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57233DF9-B2F7-694A-A317-5589435C2BFB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7AE26F08-267C-C44F-ADD2-C42A0EBC4986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BC60342B-8FBF-8241-9A83-62AA9E74857B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74950F17-B7FD-1645-A0A6-27C5C6DDC866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24196B46-83EB-FD41-A0C4-D111DE3BB488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A4DE0173-493F-AC46-9F72-75E78B845531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5A6EC8BF-2BC4-C04E-918C-6250F838DF05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BBB0D5FC-D1A8-4444-9421-0ECE279F826D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A8907217-8FEE-2346-8C2A-60D69AA66CAF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32FB78F3-8880-664F-BAD9-DB2BBBE996A1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92D978D4-DE79-A845-8B6F-439E129AFD30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F1989788-E1F3-2A49-9A57-50EE7E5CF924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49FA4072-3A89-C049-A4DD-11DCBBC3427D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8286EC6C-6D3F-FF4C-BD5F-AE675F1FEE23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C6D9D27F-2DD7-1A4D-B284-624CED8C0D8B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8E3D813E-6D66-B64A-B888-2D92065107FB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0955CFD7-532B-0741-911C-23528586E67B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C55DCAB1-F1B5-C849-8015-EF98E1421F53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7FE07A12-85F3-FC4F-97CD-E9FC8683BDC1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6F331CD1-DF4F-9D48-AF24-93EFA5CF319B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7537F276-1B92-B647-91C1-0F4664AA3B4B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542356D7-90FD-AE4A-AE38-65E4803C5B66}"/>
              </a:ext>
            </a:extLst>
          </p:cNvPr>
          <p:cNvSpPr txBox="1"/>
          <p:nvPr/>
        </p:nvSpPr>
        <p:spPr>
          <a:xfrm>
            <a:off x="815705" y="661078"/>
            <a:ext cx="16387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7614A229-7452-AC41-9273-F01BC521F3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0" y="3949568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F515BF4-40D2-A84B-9710-F17387C6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944" y="365125"/>
            <a:ext cx="8114856" cy="1325563"/>
          </a:xfrm>
        </p:spPr>
        <p:txBody>
          <a:bodyPr>
            <a:normAutofit/>
          </a:bodyPr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斐濟：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Thomas </a:t>
            </a:r>
            <a:r>
              <a:rPr lang="en" altLang="zh-TW" kern="2600" dirty="0" err="1">
                <a:latin typeface="Heiti SC Light" panose="02000000000000000000" pitchFamily="2" charset="-128"/>
                <a:ea typeface="Heiti SC Light" panose="02000000000000000000" pitchFamily="2" charset="-128"/>
              </a:rPr>
              <a:t>Fiu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 Wong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0AFD5E-3500-0742-A712-5FB5F3BAF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1453" y="2069008"/>
            <a:ext cx="811485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感謝神開啟訓練事工的門。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感謝神賜給我們一輛廂型車。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為明年能舉辦喜樂團童營會代禱。</a:t>
            </a:r>
          </a:p>
        </p:txBody>
      </p:sp>
    </p:spTree>
    <p:extLst>
      <p:ext uri="{BB962C8B-B14F-4D97-AF65-F5344CB8AC3E}">
        <p14:creationId xmlns:p14="http://schemas.microsoft.com/office/powerpoint/2010/main" val="1289528677"/>
      </p:ext>
    </p:extLst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0D11AE02-8975-DA41-B457-4CB4C426E6E4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3C95120B-CCC7-284F-91AA-9D2E3C1A8E42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C1BCC13E-6660-0547-9BD5-C6117A32020D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14F434D1-F57B-9647-B8E3-CB1844277A35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7DB59B1E-5AA5-DB44-A529-4B8C59F4AB29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B08445C7-8FD2-094C-8A90-D9763DBBC9D3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92929EDD-737B-1F49-9096-9146F62E2788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A87EE3A5-006F-1D43-90FB-EA04F6C8C5C8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F0725DA7-1F03-1045-97C9-DAD47DE680C7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1EA7D172-CEE3-594B-8F49-F17B62EF908A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1393BD20-BCE3-8842-89A4-DA2A54A242CC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64E455DF-A54A-FC47-8C29-8BAEA9D9C746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D74A6E46-FA17-CC4E-819B-778CD6B545CE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6EFDECA0-5F3F-9E43-829D-4F0D71870209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B28135A5-DD87-4A4E-B3E0-B575A99649F1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00618A96-1862-D848-803E-D851D9BB3AD7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A0D76571-BE78-4A44-88CC-AD3D1D1DB88B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9678CCBB-5219-2E49-834F-B3D4F8168CA8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8FF95423-A4FC-A44B-811B-00DD25FEC420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18FE5507-4348-C14A-BF06-30F25CAD9376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1685BCFD-625A-9748-B005-B91EB613E460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AFFA7FC8-D22D-324A-8E6C-ADBE08E2B400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85462AD2-FE2D-3246-A192-FE27A0FAB9DC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47E96023-79C6-E446-BC06-D24FB6A1502B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49E93002-D09C-9848-933A-B79D88E66A6C}"/>
              </a:ext>
            </a:extLst>
          </p:cNvPr>
          <p:cNvSpPr txBox="1"/>
          <p:nvPr/>
        </p:nvSpPr>
        <p:spPr>
          <a:xfrm>
            <a:off x="815705" y="661078"/>
            <a:ext cx="152508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52CE9387-805E-CC4B-8FCF-C5C00769FF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5" y="3971847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862D0DC-F112-A04F-9088-42C3DC2F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116" y="365125"/>
            <a:ext cx="8090684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日本：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Yutaka Yasuda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02B9AF4-6054-D748-B558-FB76DC28A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116" y="1825625"/>
            <a:ext cx="8090684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為 </a:t>
            </a:r>
            <a:r>
              <a:rPr lang="en-US" altLang="zh-TW" dirty="0"/>
              <a:t>9 </a:t>
            </a:r>
            <a:r>
              <a:rPr lang="zh-TW" altLang="en-US" dirty="0"/>
              <a:t>月成功舉辦的 </a:t>
            </a:r>
            <a:r>
              <a:rPr lang="en" altLang="zh-TW" dirty="0"/>
              <a:t>TCE 1</a:t>
            </a:r>
            <a:r>
              <a:rPr lang="zh-TW" altLang="en" dirty="0"/>
              <a:t>（</a:t>
            </a:r>
            <a:r>
              <a:rPr lang="zh-TW" altLang="en-US" dirty="0"/>
              <a:t>有效教學法第一級）課程，以及 </a:t>
            </a:r>
            <a:r>
              <a:rPr lang="en-US" altLang="zh-TW" dirty="0"/>
              <a:t>11 </a:t>
            </a:r>
            <a:r>
              <a:rPr lang="zh-TW" altLang="en-US" dirty="0"/>
              <a:t>位 </a:t>
            </a:r>
            <a:r>
              <a:rPr lang="en" altLang="zh-TW" dirty="0"/>
              <a:t>IOT</a:t>
            </a:r>
            <a:r>
              <a:rPr lang="zh-TW" altLang="en" dirty="0"/>
              <a:t>（</a:t>
            </a:r>
            <a:r>
              <a:rPr lang="zh-TW" altLang="en-US" dirty="0"/>
              <a:t>有效教學法第一級導師課程）學員完成證書感謝主。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求主興起教育主任與全國總幹事，並使更多人透過 </a:t>
            </a:r>
            <a:r>
              <a:rPr lang="en" altLang="zh-TW" dirty="0"/>
              <a:t>CPC</a:t>
            </a:r>
            <a:r>
              <a:rPr lang="zh-TW" altLang="en" dirty="0"/>
              <a:t>（</a:t>
            </a:r>
            <a:r>
              <a:rPr lang="zh-TW" altLang="en-US" dirty="0"/>
              <a:t>聖誕節慶祝會）聽聞福音。</a:t>
            </a:r>
          </a:p>
        </p:txBody>
      </p:sp>
    </p:spTree>
    <p:extLst>
      <p:ext uri="{BB962C8B-B14F-4D97-AF65-F5344CB8AC3E}">
        <p14:creationId xmlns:p14="http://schemas.microsoft.com/office/powerpoint/2010/main" val="3615355712"/>
      </p:ext>
    </p:extLst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9EE70701-A49D-F94B-8DE0-2D00660F93CC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C072D078-CDF2-E248-8E75-1DAE9A19CE10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0CEC26FF-B847-0E48-8620-F809CF88CA6F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D6B139D4-C83C-8B47-870D-2DF3980911BE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F9F7B52D-607F-3E4C-AB34-369EA284472B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8CE06713-372A-224F-8D8B-CE5BB0FF91CC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92163453-1B14-004A-84AB-D12CCD9910BD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79074D23-53A1-2346-8EC4-B32889D8E423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C50FBE1D-A73E-3145-B069-7B50B13F09F7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16711672-5454-0648-B78C-B3906A7E030C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44617DC2-1927-554D-9A33-7B242AB747EF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80518163-D07C-E940-876B-F59DF21F6D1D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7A0DB89E-CA28-BE47-826A-B53DAA527062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DE64B3C0-6CD8-5C40-A97F-90E97997799A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3466E770-641F-9343-9A97-E1E85A1DD030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0F726A6C-1CD9-B548-8785-FEC4A0619633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A07644CA-78E3-A840-BC76-4EB757679297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4E9708C4-FF69-1845-8D59-870FC4A41CB2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B86F5FD6-B1E0-2349-A305-AD6BB06CD969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AC65F30F-B317-9F4C-9BB8-49C36DC375E2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4C14C6D9-917B-7D45-8742-AF37623F7510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DA883200-E5D6-D648-8D89-E084E925D4EC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7CEAB68D-FC39-F34C-A9B2-E7D1CFA99D5B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A709E70C-2A22-3849-9286-C0CB338D63B7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C1451059-06E9-6E41-9A83-881C9505FC8C}"/>
              </a:ext>
            </a:extLst>
          </p:cNvPr>
          <p:cNvSpPr txBox="1"/>
          <p:nvPr/>
        </p:nvSpPr>
        <p:spPr>
          <a:xfrm>
            <a:off x="815705" y="661078"/>
            <a:ext cx="161725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98191BAB-3798-CA44-B447-6AB156CF4C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" y="3949568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E1A1E34-3E7F-2D45-9259-58E7EAE08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464" y="365125"/>
            <a:ext cx="8059336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吉里巴斯：</a:t>
            </a:r>
            <a:b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</a:br>
            <a:r>
              <a:rPr lang="en" altLang="zh-TW" kern="2600" dirty="0" err="1">
                <a:latin typeface="Heiti SC Light" panose="02000000000000000000" pitchFamily="2" charset="-128"/>
                <a:ea typeface="Heiti SC Light" panose="02000000000000000000" pitchFamily="2" charset="-128"/>
              </a:rPr>
              <a:t>Terauango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 </a:t>
            </a:r>
            <a:r>
              <a:rPr lang="en" altLang="zh-TW" kern="2600" dirty="0" err="1">
                <a:latin typeface="Heiti SC Light" panose="02000000000000000000" pitchFamily="2" charset="-128"/>
                <a:ea typeface="Heiti SC Light" panose="02000000000000000000" pitchFamily="2" charset="-128"/>
              </a:rPr>
              <a:t>Beneteri</a:t>
            </a:r>
            <a:endParaRPr lang="en" altLang="zh-TW" kern="26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DAE656D-CA7E-BA48-B1F2-3567B1F5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4464" y="2171065"/>
            <a:ext cx="805933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求主賜 </a:t>
            </a:r>
            <a:r>
              <a:rPr lang="en" altLang="zh-TW" dirty="0" err="1"/>
              <a:t>Beneteri</a:t>
            </a:r>
            <a:r>
              <a:rPr lang="en" altLang="zh-TW" dirty="0"/>
              <a:t> </a:t>
            </a:r>
            <a:r>
              <a:rPr lang="zh-TW" altLang="en-US" dirty="0"/>
              <a:t>新的異象，能接觸更多吉里巴斯的孩子。</a:t>
            </a:r>
          </a:p>
        </p:txBody>
      </p:sp>
    </p:spTree>
    <p:extLst>
      <p:ext uri="{BB962C8B-B14F-4D97-AF65-F5344CB8AC3E}">
        <p14:creationId xmlns:p14="http://schemas.microsoft.com/office/powerpoint/2010/main" val="1532291123"/>
      </p:ext>
    </p:extLst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5A74C17B-0982-9B4D-9937-A4281AB8D729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79E7BA-B92C-2C49-9416-70702C7F3A85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945A7B8B-1F00-4346-BA57-3FAFF6F83203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371C7911-009C-C041-A2F4-F0911B4A4430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FD54954D-8C3E-D34C-94DB-77E01E1E82FC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4DF79F53-23CB-694B-8550-4E5882614F0A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8B493B94-76D4-2E49-8BE4-8F239F15506E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EA77D89F-4AFD-CA46-82B5-ACB4F89B62C4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1A308020-6264-F641-A30E-D88AE62B5F73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5EB7B46C-9045-ED44-9A95-9136122BFFFF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7B23D560-F36D-2E49-B4E3-6E56014AC0D6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5E628175-B647-9D40-995E-C6E62783184C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AEB1DFD8-BB72-1E4C-B31B-F104D61F4975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99C2F13A-E126-1C4D-B8ED-56CC4B296BCE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07744701-14AE-964A-A0CA-3A8CC23A0E48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A42331DB-EEA8-F649-A741-5B6072ED9BEC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B452DFA2-1D12-734E-8240-0356D5DD7ADF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7EC69CF4-BC94-8D40-8860-DD8D49683CE3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E4F8027E-9FB7-8B4A-9E03-CA3EB865D329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4099A5CC-9563-3848-8982-EE7F3991CED5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5FD947FE-9CD6-5842-B3C1-BA23B540FF7E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D6B75E9A-F991-1F42-8CBD-2C397F84AC31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FB092F2C-5EBD-B24F-AEA7-4CFB6246E988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53050CA5-6D24-7F4D-BE4D-D60B911AACB9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3CDAA2E8-3C71-DF44-B86F-6FB756F7D2F5}"/>
              </a:ext>
            </a:extLst>
          </p:cNvPr>
          <p:cNvSpPr txBox="1"/>
          <p:nvPr/>
        </p:nvSpPr>
        <p:spPr>
          <a:xfrm>
            <a:off x="815705" y="661078"/>
            <a:ext cx="164985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44DBD542-738B-0F42-B0D6-2562D824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949568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4999A5C-F8E6-0448-BBF6-7FDDDF45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386" y="442968"/>
            <a:ext cx="8114856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韓國：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Hong Sun Park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15487A-56C5-C540-B66D-0D5B030D3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6386" y="1887659"/>
            <a:ext cx="811485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感謝主 </a:t>
            </a:r>
            <a:r>
              <a:rPr lang="en-US" altLang="zh-TW" dirty="0"/>
              <a:t>68 </a:t>
            </a:r>
            <a:r>
              <a:rPr lang="zh-TW" altLang="en-US" dirty="0"/>
              <a:t>年來藉 </a:t>
            </a:r>
            <a:r>
              <a:rPr lang="en" altLang="zh-TW" dirty="0"/>
              <a:t>CEF</a:t>
            </a:r>
            <a:r>
              <a:rPr lang="zh-TW" altLang="en" dirty="0"/>
              <a:t>（</a:t>
            </a:r>
            <a:r>
              <a:rPr lang="zh-TW" altLang="en-US" dirty="0"/>
              <a:t>萬國兒童佈道團）帶領韓國兒童歸主。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求神興起年輕一代成為同工、義工與支持者，傳揚福音。</a:t>
            </a:r>
          </a:p>
        </p:txBody>
      </p:sp>
    </p:spTree>
    <p:extLst>
      <p:ext uri="{BB962C8B-B14F-4D97-AF65-F5344CB8AC3E}">
        <p14:creationId xmlns:p14="http://schemas.microsoft.com/office/powerpoint/2010/main" val="3411818582"/>
      </p:ext>
    </p:extLst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1263951F-4626-9D45-9E43-FFD2A4A1E25C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57E4784E-0A11-FC4B-B1B8-9439B6667007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D4EB6C52-A264-F543-8A0B-BDE1B83CD0B0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555FE078-67DC-664F-BA5F-D799D390D1C7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0D3F6F1F-5F67-F64B-84F3-A8E31F1B50E5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D02CA088-BEC0-5247-A3B5-C0C6AA5BFFA5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8044B95A-7992-D84E-B4D2-6B6866B30564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2CFE2EFD-E559-934B-84B0-0B1D93FF21DB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415C83C0-44A1-3C4A-8C1D-EC6A160DE8DB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FA6DA293-FBE9-514C-BA25-446EE9F21813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5B122863-0C8F-7C4F-9EDD-1B9DAE569CB9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5E733D17-6482-614B-B1C1-0FC118651BFD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B866F09E-96BA-7E40-B4C0-E3C09D319A68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E7B9B696-66F8-C74A-9EFB-6A8DDA9947AB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4F231510-B9F4-1746-891F-0A12EFB629A9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03F3AFB3-EAD1-E74B-AE26-7889F3A0165C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2D1FC080-6C93-8044-A90E-0116B98C294C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19C943AE-DEBA-5045-8F5F-ECA0E2CB5780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CD7D55D2-CDA4-BB41-842A-D2D92DEA09F6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FEED5E49-3AAA-EE4A-8C15-E8F847800C21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F80A12AB-9060-4546-85D9-673DE2D314C3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8B09954B-609F-FA4D-90CB-AD1DD6AA3B13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F78F2CAA-0089-9541-98E5-D4AB752EFA16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F82AC951-502F-174B-9FBC-619EDB4C7922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811A4BF3-67B9-EF45-9A43-E914669F6C59}"/>
              </a:ext>
            </a:extLst>
          </p:cNvPr>
          <p:cNvSpPr txBox="1"/>
          <p:nvPr/>
        </p:nvSpPr>
        <p:spPr>
          <a:xfrm>
            <a:off x="815705" y="661078"/>
            <a:ext cx="174953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60093BA1-DB0D-6645-9E63-BA46C6031B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9" y="3797383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82BEDDE-B881-8A49-8A1A-FA7F0A87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23" y="627787"/>
            <a:ext cx="8114856" cy="1325563"/>
          </a:xfrm>
        </p:spPr>
        <p:txBody>
          <a:bodyPr>
            <a:normAutofit/>
          </a:bodyPr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澳門：鄧熾華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C8E003-8503-5148-A6F9-50F32B991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0613" y="2222366"/>
            <a:ext cx="811485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感謝主，澳門仍然能自由地向孩子傳講福音！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求主興起愛主的年輕人加入 </a:t>
            </a:r>
            <a:r>
              <a:rPr lang="en" altLang="zh-TW" dirty="0"/>
              <a:t>CEF</a:t>
            </a:r>
            <a:r>
              <a:rPr lang="zh-TW" altLang="en" dirty="0"/>
              <a:t>（</a:t>
            </a:r>
            <a:r>
              <a:rPr lang="zh-TW" altLang="en-US" dirty="0"/>
              <a:t>萬國兒童佈道團）事奉。</a:t>
            </a:r>
          </a:p>
        </p:txBody>
      </p:sp>
    </p:spTree>
    <p:extLst>
      <p:ext uri="{BB962C8B-B14F-4D97-AF65-F5344CB8AC3E}">
        <p14:creationId xmlns:p14="http://schemas.microsoft.com/office/powerpoint/2010/main" val="4059150199"/>
      </p:ext>
    </p:extLst>
  </p:cSld>
  <p:clrMapOvr>
    <a:masterClrMapping/>
  </p:clrMapOvr>
  <p:transition spd="med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52988DD8-1DB1-E748-86A5-B9599FA6388A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1BC13463-D690-474C-9CEC-DE25035E7E5C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CAB97199-89D4-4448-A566-7E1E069595FB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7D5B610D-0E93-0D44-BEC5-F89E35FF65B9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D4E76147-4016-FA42-8876-73DD7A7C6201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01465312-1608-3F41-BDE3-299ADD01428A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BB4CA7DE-1B66-EA4A-BB31-A08CD5665602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4E3A8120-A088-2546-B3B9-69DE781E2075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83D56C20-92A9-5449-B9A0-18782A818DA4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8C5C885F-6A74-9742-8A31-68DA46ED77A9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51823F85-AD36-754E-A38D-CCA6624135A7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19F4A2A6-0D9B-E44F-AE7E-27142227E721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1B7EFA89-E1C2-3E43-A0A8-FD98AF569F2A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B5E18ED3-36C4-3A4F-B4F9-2F9DE6865C37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48F5AD27-D545-8048-A568-3083AF9DE3AB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757B1499-78FF-884B-B15D-8B92975BF6CC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2435C82D-295C-814E-82F3-AFBEC47FBA37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CAA907DF-45D6-304C-9CDA-C1B068F11CDC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7E5F0E1D-6977-404E-A4BD-1777C2624BEA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8BC2320F-C0E2-1445-83FA-6798ECCCC049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D1D9ACB3-9E92-6840-AC27-4F9614A68F65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DCC04181-91C0-344A-988E-CDABC8D2F5DC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663F49F8-8718-B845-8CB9-1D26A4BFDB83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88737E5D-C28C-104A-8E53-9AAEB79C93D5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D59AE168-82BF-3A4A-8DFF-96406D75C4D7}"/>
              </a:ext>
            </a:extLst>
          </p:cNvPr>
          <p:cNvSpPr txBox="1"/>
          <p:nvPr/>
        </p:nvSpPr>
        <p:spPr>
          <a:xfrm>
            <a:off x="815705" y="661078"/>
            <a:ext cx="164985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22164D49-6AD0-5840-AE60-33E1153E45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8" y="393080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E7B63E1-A106-E54A-A883-EC130BD3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229" y="538727"/>
            <a:ext cx="8114856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馬紹爾群島：</a:t>
            </a:r>
            <a:b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</a:b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Portia Joy San Juan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7631443-1E13-B14B-8E7C-415B0FDB7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5229" y="2335218"/>
            <a:ext cx="811485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為島上持續進行的 </a:t>
            </a:r>
            <a:r>
              <a:rPr lang="en" altLang="zh-TW" dirty="0"/>
              <a:t>GNC</a:t>
            </a:r>
            <a:r>
              <a:rPr lang="zh-TW" altLang="en" dirty="0"/>
              <a:t>（</a:t>
            </a:r>
            <a:r>
              <a:rPr lang="zh-TW" altLang="en-US" dirty="0"/>
              <a:t>喜樂團）聚會感謝神。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求主開門， 給我們更多機會前往外島進行訓練與兒童事工。</a:t>
            </a:r>
          </a:p>
        </p:txBody>
      </p:sp>
    </p:spTree>
    <p:extLst>
      <p:ext uri="{BB962C8B-B14F-4D97-AF65-F5344CB8AC3E}">
        <p14:creationId xmlns:p14="http://schemas.microsoft.com/office/powerpoint/2010/main" val="3766011849"/>
      </p:ext>
    </p:extLst>
  </p:cSld>
  <p:clrMapOvr>
    <a:masterClrMapping/>
  </p:clrMapOvr>
  <p:transition spd="med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401DBB64-31E4-5F44-95DA-1EAB87C93108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95357BF7-0B94-A842-B235-25A49B036626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A34219E9-7979-024D-89E0-4225E37ED1F4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E93A9833-F566-6B4D-A7BF-7556582E21C0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603810F3-DB6F-CA4B-950F-D0ECD9DE7326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74A7DA6F-0920-DA4E-A4A7-7C9043375B0B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D915BA59-8038-BC4A-960D-E4873A39ED2F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799D286C-A8AD-9043-A801-28FD2372C39F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389386C0-56D7-284D-9DC3-5CD5FA779E32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656D50FD-7DE8-E249-A985-FD37484202EB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5621B174-6C4F-4245-9266-C0CBB28E69F5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8BAC3367-21E7-704B-9733-4680B0398FB4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AC361FF7-AFED-8146-A152-9EA1ECD57583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606F4E59-DBDD-CB4B-8656-581E8430CB0C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C9DD3766-C184-CB4B-BD14-BCF4C8E8100F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B13D46B7-A797-4345-AA8B-E7EBFA97B28F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D79D24B6-AE7A-2640-B3C0-6C543ED06F53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CDBF9505-DBC3-4D4F-A0CA-BDA01F6F7E49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3CCD3E84-3EEA-C94A-9626-8D2336FDBFFC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27166069-F7D7-3849-B9A9-B209ED273D5E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8BD4900C-0670-F64F-82EC-01740DC6C9DF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5CE471EB-DCCB-9F42-9B9E-ADA1FED9E73A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0C14F75D-6453-C14E-8CF1-902518B274B5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A670F219-44A7-EA4F-A701-36B0AD9F16F0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F4A40B52-ECA7-BF46-BE82-F3083182BCA7}"/>
              </a:ext>
            </a:extLst>
          </p:cNvPr>
          <p:cNvSpPr txBox="1"/>
          <p:nvPr/>
        </p:nvSpPr>
        <p:spPr>
          <a:xfrm>
            <a:off x="815706" y="661078"/>
            <a:ext cx="172370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7CD03AB6-04BB-E245-9715-D63C7B14F5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1" y="3949568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468F041-88FA-8042-85B7-A93A70B9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551" y="696357"/>
            <a:ext cx="8342971" cy="1325563"/>
          </a:xfrm>
        </p:spPr>
        <p:txBody>
          <a:bodyPr>
            <a:normAutofit/>
          </a:bodyPr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密克羅尼西亞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/</a:t>
            </a:r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關島：</a:t>
            </a:r>
            <a:b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</a:b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Jho </a:t>
            </a:r>
            <a:r>
              <a:rPr lang="en" altLang="zh-TW" kern="2600" dirty="0" err="1">
                <a:latin typeface="Heiti SC Light" panose="02000000000000000000" pitchFamily="2" charset="-128"/>
                <a:ea typeface="Heiti SC Light" panose="02000000000000000000" pitchFamily="2" charset="-128"/>
              </a:rPr>
              <a:t>Maldangesang</a:t>
            </a:r>
            <a:endParaRPr lang="en" altLang="zh-TW" kern="26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ECB3E7-17F5-AC48-8ABA-96477DA0C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8573" y="2415368"/>
            <a:ext cx="8342971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感謝神使用帛琉的義工，協助我們舉辦五日聖經班 </a:t>
            </a:r>
            <a:r>
              <a:rPr lang="en-US" altLang="zh-TW" dirty="0"/>
              <a:t>;</a:t>
            </a:r>
            <a:r>
              <a:rPr lang="zh-TW" altLang="en-US" dirty="0"/>
              <a:t>為 </a:t>
            </a:r>
            <a:r>
              <a:rPr lang="en" altLang="zh-TW" dirty="0"/>
              <a:t>CYIA(</a:t>
            </a:r>
            <a:r>
              <a:rPr lang="zh-TW" altLang="en-US" dirty="0"/>
              <a:t>基督徒青少年宣教行動</a:t>
            </a:r>
            <a:r>
              <a:rPr lang="en-US" altLang="zh-TW" dirty="0"/>
              <a:t>)</a:t>
            </a:r>
            <a:r>
              <a:rPr lang="zh-TW" altLang="en-US" dirty="0"/>
              <a:t>培訓取得了豐碩的成果，感謝神。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為 </a:t>
            </a:r>
            <a:r>
              <a:rPr lang="en" altLang="zh-TW" dirty="0"/>
              <a:t>TCE 1</a:t>
            </a:r>
            <a:r>
              <a:rPr lang="zh-TW" altLang="en" dirty="0"/>
              <a:t>（</a:t>
            </a:r>
            <a:r>
              <a:rPr lang="zh-TW" altLang="en-US" dirty="0"/>
              <a:t>有效教學法第一級）課程感恩，也為 </a:t>
            </a:r>
            <a:r>
              <a:rPr lang="en-US" altLang="zh-TW" dirty="0"/>
              <a:t>2025 </a:t>
            </a:r>
            <a:r>
              <a:rPr lang="zh-TW" altLang="en-US" dirty="0"/>
              <a:t>年底</a:t>
            </a:r>
            <a:r>
              <a:rPr lang="en-US" altLang="zh-TW" dirty="0"/>
              <a:t>/2026 </a:t>
            </a:r>
            <a:r>
              <a:rPr lang="zh-TW" altLang="en-US" dirty="0"/>
              <a:t>年初在雅浦舉行的喜樂講座禱告。</a:t>
            </a:r>
          </a:p>
          <a:p>
            <a:pPr marL="0" indent="0">
              <a:buNone/>
            </a:pPr>
            <a:endParaRPr lang="zh-TW" altLang="zh-TW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4003235"/>
      </p:ext>
    </p:extLst>
  </p:cSld>
  <p:clrMapOvr>
    <a:masterClrMapping/>
  </p:clrMapOvr>
  <p:transition spd="med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6301763B-A548-E345-ACD1-36C7B9DE380E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BD7231CD-1378-2441-8915-7919CD9DCD88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132170BC-150D-5E4A-93E5-27B133A2CB8F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05034B42-49DF-FC4D-8D47-2133C030DFD9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AA8CC709-2F49-FF4B-A7A4-A92B44696418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E7CBAA39-B96D-D94F-8974-BE8F4177B3E3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87A73CFE-E799-ED42-B045-45B3FF3CC33A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17B5A2AC-C689-F041-9FCF-E341975F402A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E052FC90-C0F1-2C46-AB62-B7275B5CA332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D072045D-BEB5-274A-BB2F-53128BC0B65A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63BC19AA-AFCE-074B-A8C9-A7CF97DF6867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F7E96E60-AA74-CC4A-87C8-43B848655A37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CE05EA13-6A9D-FD47-B084-2F84B08873FE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F1CC5C4C-8B14-0C49-B83D-CD14923B112A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96DBC37A-066F-E24D-962D-20750FD72094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B59AED0F-44DA-F04D-8A5A-193E7E15353C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10689DBF-F19A-5D4F-9480-66DC1ECA1E90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8410C362-79FE-A94C-AF88-DF054582BF9B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F0689DF5-9E99-8649-B68A-139C71FEC4B5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411B70B0-88CF-D349-941E-C8EC33D76E5B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DA6636AA-749E-464C-BE17-35F969FB2A7E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82833987-1C61-F041-85D1-6B923A11B2F1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F105734D-1B37-6142-9BD9-E3124BB3C228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6A6AF3B1-7567-5045-81B8-79948E6F8AF5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352A242E-FC5C-FA4C-BDFB-5EC87624B9D5}"/>
              </a:ext>
            </a:extLst>
          </p:cNvPr>
          <p:cNvSpPr txBox="1"/>
          <p:nvPr/>
        </p:nvSpPr>
        <p:spPr>
          <a:xfrm>
            <a:off x="815705" y="661078"/>
            <a:ext cx="16387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2C207E93-2C0D-3048-B23E-28AC4E39A6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6" y="3915447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67C6F9D-2841-4947-B4F2-56132AA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464" y="365125"/>
            <a:ext cx="8059336" cy="1325563"/>
          </a:xfrm>
        </p:spPr>
        <p:txBody>
          <a:bodyPr>
            <a:normAutofit/>
          </a:bodyPr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諾魯：</a:t>
            </a:r>
            <a:r>
              <a:rPr lang="en" altLang="zh-TW" kern="2600" dirty="0" err="1">
                <a:latin typeface="Heiti SC Light" panose="02000000000000000000" pitchFamily="2" charset="-128"/>
                <a:ea typeface="Heiti SC Light" panose="02000000000000000000" pitchFamily="2" charset="-128"/>
              </a:rPr>
              <a:t>Almi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 Grundler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0A14DD-5797-A04E-B701-D4F4AC4C6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7825" y="2029771"/>
            <a:ext cx="805933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感謝主保守 </a:t>
            </a:r>
            <a:r>
              <a:rPr lang="en" altLang="zh-TW" dirty="0" err="1"/>
              <a:t>Almi</a:t>
            </a:r>
            <a:r>
              <a:rPr lang="en" altLang="zh-TW" dirty="0"/>
              <a:t> </a:t>
            </a:r>
            <a:r>
              <a:rPr lang="zh-TW" altLang="en-US" dirty="0"/>
              <a:t>心臟手術成功。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為她的丈夫 </a:t>
            </a:r>
            <a:r>
              <a:rPr lang="en" altLang="zh-TW" dirty="0"/>
              <a:t>Bernard </a:t>
            </a:r>
            <a:r>
              <a:rPr lang="zh-TW" altLang="en-US" dirty="0"/>
              <a:t>禱告，感謝主，他決定全職加入 </a:t>
            </a:r>
            <a:r>
              <a:rPr lang="en" altLang="zh-TW" dirty="0"/>
              <a:t>CEF</a:t>
            </a:r>
            <a:r>
              <a:rPr lang="zh-TW" altLang="en" dirty="0"/>
              <a:t>（</a:t>
            </a:r>
            <a:r>
              <a:rPr lang="zh-TW" altLang="en-US" dirty="0"/>
              <a:t>萬國兒童佈道團） ，願神引導他前面的道路。</a:t>
            </a:r>
          </a:p>
        </p:txBody>
      </p:sp>
    </p:spTree>
    <p:extLst>
      <p:ext uri="{BB962C8B-B14F-4D97-AF65-F5344CB8AC3E}">
        <p14:creationId xmlns:p14="http://schemas.microsoft.com/office/powerpoint/2010/main" val="1638532731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World 01">
            <a:extLst>
              <a:ext uri="{FF2B5EF4-FFF2-40B4-BE49-F238E27FC236}">
                <a16:creationId xmlns:a16="http://schemas.microsoft.com/office/drawing/2014/main" id="{51AAB47C-53EC-3E33-FE97-DB4C0C27190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4539"/>
          </a:xfrm>
          <a:noFill/>
        </p:spPr>
      </p:pic>
      <p:sp>
        <p:nvSpPr>
          <p:cNvPr id="146437" name="Text Box 5">
            <a:extLst>
              <a:ext uri="{FF2B5EF4-FFF2-40B4-BE49-F238E27FC236}">
                <a16:creationId xmlns:a16="http://schemas.microsoft.com/office/drawing/2014/main" id="{E1B6B246-92B8-D6A6-4E51-635A6DDFA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667001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亞太</a:t>
            </a:r>
            <a:endParaRPr lang="en-US" altLang="zh-TW" sz="2400" b="1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endParaRPr kumimoji="0" lang="zh-TW" altLang="en-US" sz="2400" b="1">
              <a:latin typeface="華康中黑體(P)" pitchFamily="34" charset="-122"/>
              <a:ea typeface="華康中黑體(P)" pitchFamily="34" charset="-122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AE8A15EA-2DD0-F231-5A0D-F6B88BF3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791201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4000" b="1" dirty="0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萬國兒童佈道團全球</a:t>
            </a:r>
            <a:r>
              <a:rPr kumimoji="0" lang="en-US" altLang="zh-TW" sz="4000" b="1" dirty="0">
                <a:solidFill>
                  <a:schemeClr val="bg1"/>
                </a:solidFill>
                <a:latin typeface="方正彩雲" pitchFamily="2" charset="-122"/>
                <a:cs typeface="Arial" panose="020B0604020202020204" pitchFamily="34" charset="0"/>
              </a:rPr>
              <a:t>8</a:t>
            </a:r>
            <a:r>
              <a:rPr kumimoji="0" lang="zh-TW" altLang="en-US" sz="4000" b="1" dirty="0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區</a:t>
            </a:r>
            <a:r>
              <a:rPr kumimoji="0" lang="zh-CN" altLang="en-US" sz="4000" dirty="0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 </a:t>
            </a:r>
            <a:endParaRPr kumimoji="0" lang="en-US" altLang="zh-TW" sz="4000" dirty="0">
              <a:solidFill>
                <a:schemeClr val="bg1"/>
              </a:solidFill>
              <a:latin typeface="方正彩雲" pitchFamily="2" charset="-122"/>
              <a:cs typeface="Arial" panose="020B0604020202020204" pitchFamily="34" charset="0"/>
            </a:endParaRPr>
          </a:p>
        </p:txBody>
      </p:sp>
      <p:sp>
        <p:nvSpPr>
          <p:cNvPr id="146439" name="Text Box 7">
            <a:extLst>
              <a:ext uri="{FF2B5EF4-FFF2-40B4-BE49-F238E27FC236}">
                <a16:creationId xmlns:a16="http://schemas.microsoft.com/office/drawing/2014/main" id="{CA54F569-8123-6FF5-9BA1-2F371929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1524000"/>
            <a:ext cx="163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歐洲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0" name="Text Box 8">
            <a:extLst>
              <a:ext uri="{FF2B5EF4-FFF2-40B4-BE49-F238E27FC236}">
                <a16:creationId xmlns:a16="http://schemas.microsoft.com/office/drawing/2014/main" id="{4060224D-1F9A-1137-2677-9B723DE3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514600"/>
            <a:ext cx="2057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中東</a:t>
            </a:r>
            <a:endParaRPr lang="en-US" altLang="zh-TW" sz="2400" b="1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r>
              <a:rPr kumimoji="0" lang="en-US" altLang="zh-TW" sz="180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1" name="Text Box 9">
            <a:extLst>
              <a:ext uri="{FF2B5EF4-FFF2-40B4-BE49-F238E27FC236}">
                <a16:creationId xmlns:a16="http://schemas.microsoft.com/office/drawing/2014/main" id="{25469318-248E-7925-4290-BCB5E7FE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3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拉丁美洲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2" name="Text Box 10">
            <a:extLst>
              <a:ext uri="{FF2B5EF4-FFF2-40B4-BE49-F238E27FC236}">
                <a16:creationId xmlns:a16="http://schemas.microsoft.com/office/drawing/2014/main" id="{0D782FDF-B0A7-D6F0-7F0F-AFAA80FE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812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000" b="1" dirty="0">
                <a:latin typeface="華康中黑體(P)" pitchFamily="34" charset="-122"/>
                <a:ea typeface="華康中黑體(P)" pitchFamily="34" charset="-122"/>
              </a:rPr>
              <a:t>北美</a:t>
            </a:r>
            <a:r>
              <a:rPr lang="en-US" altLang="zh-TW" sz="2000" b="1" dirty="0">
                <a:latin typeface="華康中黑體(P)" pitchFamily="34" charset="-122"/>
                <a:cs typeface="Arial" panose="020B0604020202020204" pitchFamily="34" charset="0"/>
              </a:rPr>
              <a:t>/  </a:t>
            </a:r>
            <a:r>
              <a:rPr lang="zh-TW" altLang="en-US" sz="2000" b="1" dirty="0">
                <a:latin typeface="華康中黑體(P)" pitchFamily="34" charset="-122"/>
                <a:ea typeface="華康中黑體(P)" pitchFamily="34" charset="-122"/>
              </a:rPr>
              <a:t>加勒比海</a:t>
            </a:r>
            <a:r>
              <a:rPr kumimoji="0" lang="en-US" altLang="zh-TW" sz="2000" b="1" dirty="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3" name="Text Box 11">
            <a:extLst>
              <a:ext uri="{FF2B5EF4-FFF2-40B4-BE49-F238E27FC236}">
                <a16:creationId xmlns:a16="http://schemas.microsoft.com/office/drawing/2014/main" id="{FCE3CB7C-734D-2EB1-AC1B-1CCFA47E0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149725"/>
            <a:ext cx="1828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南非</a:t>
            </a:r>
            <a:r>
              <a:rPr lang="en-US" altLang="zh-TW" sz="2400" b="1">
                <a:latin typeface="華康中黑體(P)" pitchFamily="34" charset="-122"/>
                <a:cs typeface="Arial" panose="020B0604020202020204" pitchFamily="34" charset="0"/>
              </a:rPr>
              <a:t>/</a:t>
            </a: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印度洋</a:t>
            </a:r>
            <a:endParaRPr lang="en-US" altLang="zh-TW" sz="2400" b="1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r>
              <a:rPr kumimoji="0" lang="en-US" altLang="zh-TW" sz="180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E7A98426-6BA7-BE04-2135-06CF84D69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3124201"/>
            <a:ext cx="131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CN" altLang="en-US" sz="1800">
              <a:cs typeface="Arial" panose="020B0604020202020204" pitchFamily="34" charset="0"/>
            </a:endParaRPr>
          </a:p>
        </p:txBody>
      </p:sp>
      <p:sp>
        <p:nvSpPr>
          <p:cNvPr id="146445" name="Text Box 13">
            <a:extLst>
              <a:ext uri="{FF2B5EF4-FFF2-40B4-BE49-F238E27FC236}">
                <a16:creationId xmlns:a16="http://schemas.microsoft.com/office/drawing/2014/main" id="{E3169C5B-03BE-E92E-EED7-11EF564F8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1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東</a:t>
            </a:r>
            <a:r>
              <a:rPr lang="en-US" altLang="zh-TW" sz="2400" b="1">
                <a:latin typeface="華康中黑體(P)" pitchFamily="34" charset="-122"/>
                <a:cs typeface="Arial" panose="020B0604020202020204" pitchFamily="34" charset="0"/>
              </a:rPr>
              <a:t>/</a:t>
            </a: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中非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0BC8A27C-4D1A-DD08-D554-B665C1388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667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西非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  <p:bldP spid="146439" grpId="0"/>
      <p:bldP spid="146440" grpId="0"/>
      <p:bldP spid="146441" grpId="0"/>
      <p:bldP spid="146442" grpId="0"/>
      <p:bldP spid="146443" grpId="0"/>
      <p:bldP spid="146445" grpId="0"/>
      <p:bldP spid="1464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E83C0A6C-EFB2-F44D-BD85-89549D539253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FA756D2D-5541-614A-9D38-BFF5351B206A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8497A783-6C6A-984D-B437-22EC9D5E0027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B85A307F-AB0E-4D44-924D-2A8EF947C7F2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9AAC7F84-7F01-2F4E-A52D-AF424BFBE38C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8B0F7885-D7F8-DA47-84E7-A383467070D6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42572F75-03AC-D247-B203-E13156E85CDF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3D3DD494-B41A-8343-BE28-0F9BE9768E29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C6FE9BD9-19D0-C942-8948-EB7134BAFAFD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69DDE9D4-8F02-B040-93F7-074D4C122077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5AA0CCD9-A621-AD4C-85E3-342853BDC0AF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20DD9A7C-690D-5340-BBF6-9EB1101BAB0A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E7ED867D-30B3-C14E-9E84-AF53263D3C12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8646A02E-C45B-964C-B1D1-0965BAC93112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6F21B59C-73AE-9C4C-AAAF-5C09E4D95E8F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E27D3441-8654-6C4A-BB5E-EA60823946D9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02D48363-D3B0-B143-AE83-F7C1F1FDCA2F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16CEEC13-2E66-4248-B427-877DD47367EB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A97E85F3-A668-5F4A-ABB0-BC63DB3218A3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7732F5B0-34A6-7344-A6A2-F045CD095830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19D90B96-D167-3F4E-8BBD-27FF1030F5BC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29C624C8-2186-EE4C-9766-9A4A76B1FE35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58CD9EEC-9DC7-724D-86A2-D25EB84643C4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FB0EBC0C-EF60-1A4F-985E-DEC2D943FA96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FBE4918B-50EE-F04B-A8FC-EE8159552045}"/>
              </a:ext>
            </a:extLst>
          </p:cNvPr>
          <p:cNvSpPr txBox="1"/>
          <p:nvPr/>
        </p:nvSpPr>
        <p:spPr>
          <a:xfrm>
            <a:off x="815705" y="661078"/>
            <a:ext cx="158590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0D8E9CA2-7B41-BD45-BD50-383A65EFAA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" y="3797383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3E02B59-AC65-3A4E-8183-A14F53FA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116" y="365125"/>
            <a:ext cx="8090684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新喀里多尼亞：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Pascal Bailly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F7EF8D-DF2E-3B41-A9E0-2A75E59E1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116" y="1825625"/>
            <a:ext cx="8090684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求主使 </a:t>
            </a:r>
            <a:r>
              <a:rPr lang="en" altLang="zh-TW" dirty="0"/>
              <a:t>TCE 1</a:t>
            </a:r>
            <a:r>
              <a:rPr lang="zh-TW" altLang="en" dirty="0"/>
              <a:t>（</a:t>
            </a:r>
            <a:r>
              <a:rPr lang="zh-TW" altLang="en-US" dirty="0"/>
              <a:t>有效教學法第一級） 、</a:t>
            </a:r>
            <a:r>
              <a:rPr lang="en" altLang="zh-TW" dirty="0"/>
              <a:t>TCE 2</a:t>
            </a:r>
            <a:r>
              <a:rPr lang="zh-TW" altLang="en" dirty="0"/>
              <a:t>（</a:t>
            </a:r>
            <a:r>
              <a:rPr lang="zh-TW" altLang="en-US" dirty="0"/>
              <a:t>有效教學法第二級）及 </a:t>
            </a:r>
            <a:r>
              <a:rPr lang="en" altLang="zh-TW" dirty="0"/>
              <a:t>CYIA</a:t>
            </a:r>
            <a:r>
              <a:rPr lang="zh-TW" altLang="en" dirty="0"/>
              <a:t>（</a:t>
            </a:r>
            <a:r>
              <a:rPr lang="zh-TW" altLang="en-US" dirty="0"/>
              <a:t>基督徒青少年宣教行動）訓練的邀約，都能獲正面回應。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 為團隊有勇氣近距離接觸社區兒童，向他們傳福音感謝神。</a:t>
            </a:r>
          </a:p>
        </p:txBody>
      </p:sp>
    </p:spTree>
    <p:extLst>
      <p:ext uri="{BB962C8B-B14F-4D97-AF65-F5344CB8AC3E}">
        <p14:creationId xmlns:p14="http://schemas.microsoft.com/office/powerpoint/2010/main" val="3502211340"/>
      </p:ext>
    </p:extLst>
  </p:cSld>
  <p:clrMapOvr>
    <a:masterClrMapping/>
  </p:clrMapOvr>
  <p:transition spd="med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F8AEB3CD-82AA-5F45-8B88-8B609A339950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A4188444-CACF-0F43-8ACF-0321F9DAF1FB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A0B4270E-4E54-1642-BD1F-9E72EC8E8E35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EA7E6DFF-DABC-D442-A0E0-B1DFF22E0A5C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35FEAD99-789E-4A4D-ABD4-F87FD2DE5588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28AC1193-EE39-3247-A847-0B0DE7BDAAB3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DD3C310E-6B37-3B42-96E1-902BCDDDDED9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85288F11-04E9-3544-BEF5-CB1999CE6A02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AC6714B5-1CC1-9047-8968-7A773C569CE0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4CD75D35-DD84-DB47-9B39-1F6271B487F7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1FE51218-57B0-8D48-BB37-37C1AE40075E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FA60AC04-AC06-3A48-AE80-729B61F707DB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B9E5D288-3566-2E4C-9D6A-2BDA6DBED5E7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D0D36ABB-A57F-F240-B3AD-7A44D42B7B49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E16C762E-BE7B-B74F-89BE-CD33424AC8B7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14A53D06-78D7-5A41-A5E1-DA056D5AFE4B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1BF05452-FEDD-8C4E-AF34-5DF49473434F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42E878AB-B9AF-DC4E-8312-3C00DC1838AA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523F119B-6CE0-7D49-83DE-A9E68CA23C03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57D2908F-8427-6A4E-9296-FA4807C8BED9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720723E1-B5BD-2045-96E1-3DED2C24C046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11D3D07D-9BE8-154E-9D78-C94E284D450F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270A6AD8-5609-C148-AC81-8D08880EDBEE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1D550C45-20CE-A34E-9FB7-610D2547275B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DD8E09F6-543F-1145-9B59-47AD1BC122C2}"/>
              </a:ext>
            </a:extLst>
          </p:cNvPr>
          <p:cNvSpPr txBox="1"/>
          <p:nvPr/>
        </p:nvSpPr>
        <p:spPr>
          <a:xfrm>
            <a:off x="815706" y="661078"/>
            <a:ext cx="181309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0FB9E96A-B02E-DE4F-A433-C699856D17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3" y="3869343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6A00EDB-6E46-1446-95E4-48311AE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464" y="365125"/>
            <a:ext cx="8059336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紐西蘭：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Alan Pfeiffer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706181D-38B8-D646-A478-F5BC2366E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4464" y="1825625"/>
            <a:ext cx="805933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為紐西蘭 </a:t>
            </a:r>
            <a:r>
              <a:rPr lang="en" altLang="zh-TW" dirty="0"/>
              <a:t>CEF</a:t>
            </a:r>
            <a:r>
              <a:rPr lang="zh-TW" altLang="en" dirty="0"/>
              <a:t>（</a:t>
            </a:r>
            <a:r>
              <a:rPr lang="zh-TW" altLang="en-US" dirty="0"/>
              <a:t>萬國兒童佈道團）團隊代禱， 也求主讓我們渴望更多兒童參加喜樂團。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為受過 </a:t>
            </a:r>
            <a:r>
              <a:rPr lang="en" altLang="zh-TW" dirty="0"/>
              <a:t>CPC</a:t>
            </a:r>
            <a:r>
              <a:rPr lang="zh-TW" altLang="en" dirty="0"/>
              <a:t>（</a:t>
            </a:r>
            <a:r>
              <a:rPr lang="zh-TW" altLang="en-US" dirty="0"/>
              <a:t>聖誕節慶祝會） 研習會培訓的人禱告， 求主使用他們向兒童佈道</a:t>
            </a:r>
          </a:p>
        </p:txBody>
      </p:sp>
    </p:spTree>
    <p:extLst>
      <p:ext uri="{BB962C8B-B14F-4D97-AF65-F5344CB8AC3E}">
        <p14:creationId xmlns:p14="http://schemas.microsoft.com/office/powerpoint/2010/main" val="3033405155"/>
      </p:ext>
    </p:extLst>
  </p:cSld>
  <p:clrMapOvr>
    <a:masterClrMapping/>
  </p:clrMapOvr>
  <p:transition spd="med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AECDC105-25D4-5643-9C9C-E3F44316B07F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F9982F21-44A3-0F46-8ACD-4045D0311B5B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CAF548A7-00BE-1D40-AA34-CEE540469AE4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1700F3ED-BB2C-0A4C-A3A2-0B8B7D158C29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6E47F4D5-9942-4F4E-9824-D90BAAA1B31A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390AD122-CB36-D14A-9342-E294C9DF4DAB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687E8119-1005-D640-9C17-28BAA4B065E5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9C8125E8-B2F9-E143-86A8-0FED82D040D3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EB2AE99F-11C7-634D-BD73-90880A57756F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11BBB8B9-6411-B145-AF8C-E919B2484A8B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73890D81-A75F-3048-AAAE-DA268EDFF1B1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B7ACC986-F703-934E-86DF-346A4E1324F0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14FA79B7-BE2B-6D4E-A86C-62935BFF9AD9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8342C1C9-7BBB-F644-8A7A-E2EAD441D78F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A60CC1B5-A03C-4546-AABB-A36FC9A177A3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19CB7F4D-BBD9-3749-A122-21FE06762BF2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02E63E67-A06B-DA46-91F4-7248B8E37032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3704F6F5-DE2A-9E47-8867-4DFD42DC5CC8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1CB99959-1D54-3C49-BF99-3C92969C36BC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1801D33F-C37A-9A44-9BAC-CF8338AFAF69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2442D0EB-940A-2A41-B24B-9B57B65DBF93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5472BAFD-4C45-184D-958B-8A79E1560398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6D92B15E-08C9-CB4C-B899-565593569803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0DED7655-1526-0E4A-99CD-92916EC83297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E7B636AC-034E-1C4A-94F3-C0B985560D63}"/>
              </a:ext>
            </a:extLst>
          </p:cNvPr>
          <p:cNvSpPr txBox="1"/>
          <p:nvPr/>
        </p:nvSpPr>
        <p:spPr>
          <a:xfrm>
            <a:off x="780345" y="651978"/>
            <a:ext cx="170938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9435DF26-52F9-3B47-BFAC-6B00E22DB4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7" y="3971847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8317033-4BF0-5041-8BCB-1BAB28B1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116" y="365125"/>
            <a:ext cx="8090684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帛琉 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Jho </a:t>
            </a:r>
            <a:r>
              <a:rPr lang="en" altLang="zh-TW" kern="2600" dirty="0" err="1">
                <a:latin typeface="Heiti SC Light" panose="02000000000000000000" pitchFamily="2" charset="-128"/>
                <a:ea typeface="Heiti SC Light" panose="02000000000000000000" pitchFamily="2" charset="-128"/>
              </a:rPr>
              <a:t>Maldangesang</a:t>
            </a:r>
            <a:endParaRPr lang="en" altLang="zh-TW" kern="26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DCE9DFA-FEE7-D949-96B7-65F2AA5BD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116" y="1825625"/>
            <a:ext cx="8090684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為今年的 </a:t>
            </a:r>
            <a:r>
              <a:rPr lang="en" altLang="zh-TW" dirty="0"/>
              <a:t>CYIA</a:t>
            </a:r>
            <a:r>
              <a:rPr lang="zh-TW" altLang="en" dirty="0"/>
              <a:t>（</a:t>
            </a:r>
            <a:r>
              <a:rPr lang="zh-TW" altLang="en-US" dirty="0"/>
              <a:t>基督徒青少年宣教行動）禱告，求神讓我們 </a:t>
            </a:r>
            <a:r>
              <a:rPr lang="en-US" altLang="zh-TW" dirty="0"/>
              <a:t>2026 </a:t>
            </a:r>
            <a:r>
              <a:rPr lang="zh-TW" altLang="en-US" dirty="0"/>
              <a:t>年能舉辦三個 </a:t>
            </a:r>
            <a:r>
              <a:rPr lang="en" altLang="zh-TW" dirty="0"/>
              <a:t>CYIA </a:t>
            </a:r>
            <a:r>
              <a:rPr lang="zh-TW" altLang="en-US" dirty="0"/>
              <a:t>與 </a:t>
            </a:r>
            <a:r>
              <a:rPr lang="en" altLang="zh-TW" dirty="0"/>
              <a:t>JYC</a:t>
            </a:r>
            <a:r>
              <a:rPr lang="zh-TW" altLang="en" dirty="0"/>
              <a:t>（</a:t>
            </a:r>
            <a:r>
              <a:rPr lang="zh-TW" altLang="en-US" dirty="0"/>
              <a:t>青年挑戰） ，能接觸到 </a:t>
            </a:r>
            <a:r>
              <a:rPr lang="en-US" altLang="zh-TW" dirty="0"/>
              <a:t>500 </a:t>
            </a:r>
            <a:r>
              <a:rPr lang="zh-TW" altLang="en-US" dirty="0"/>
              <a:t>位兒童與 </a:t>
            </a:r>
            <a:r>
              <a:rPr lang="en-US" altLang="zh-TW" dirty="0"/>
              <a:t>200 </a:t>
            </a:r>
            <a:r>
              <a:rPr lang="zh-TW" altLang="en-US" dirty="0"/>
              <a:t>位青少年。</a:t>
            </a:r>
            <a:endParaRPr lang="en-US" altLang="zh-TW" dirty="0"/>
          </a:p>
          <a:p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為購置數位媒體專業相機禱告。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1461089"/>
      </p:ext>
    </p:extLst>
  </p:cSld>
  <p:clrMapOvr>
    <a:masterClrMapping/>
  </p:clrMapOvr>
  <p:transition spd="med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179996B7-9044-734F-B03E-470CAC9A541F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EBC48B64-E4B2-D44F-818B-8547989E1C0C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941F802C-C5E6-DE44-9C28-F203E8532AC5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43150819-0AFF-FC4F-BC53-B091A4383A45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3B80C9D0-E105-C748-9D95-02937B5A717D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EF8BE1ED-55EE-1741-9EE1-B5124A440015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768C44CF-DC54-6349-AFA3-360CCFDE24D8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21462076-1C6C-0948-B6C1-D0F50A2D62DA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E3127DE2-FE05-F141-983B-EA3A3EFFCAF0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8940B364-1796-F245-8880-A8F7646DCCD8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27CF2AB0-072B-414E-B9D6-1655837CB058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CCD1F441-4E83-B54E-9F16-734AFC1BDA57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71F75415-7E46-5A4A-9F88-012A5E002778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A5F57DD8-5701-6346-9D99-673EB9418874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A7725529-D0BC-1D41-8355-E57B4B2993D0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EAF93947-8F82-324D-BA5D-D59AB267AF4F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5C9728D9-A4B5-BD4C-9A26-46CD4B71B425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EDBC26D2-6296-A24E-B663-72DE2B8F9ECF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7749722F-F8DA-344C-B96D-D86D16CB58A7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490E03C3-CFAE-7E4A-9D0F-3F8BB2DF70C7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21DE0390-2F9B-4A4A-BA30-A0D1691119DE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D89F0A28-D396-9B4A-A4C1-F88704DD5F13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1E16CFA4-38ED-8442-8BAF-D0F46F7AECF5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6C48EF3A-E507-6A43-B19A-5914619984E3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8DAD960E-BC2D-9341-8CB6-3763B28D88D2}"/>
              </a:ext>
            </a:extLst>
          </p:cNvPr>
          <p:cNvSpPr txBox="1"/>
          <p:nvPr/>
        </p:nvSpPr>
        <p:spPr>
          <a:xfrm>
            <a:off x="815706" y="661078"/>
            <a:ext cx="188480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974DA822-229F-9944-AE95-F8D61D2D82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2" y="3911712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E702BDD-755A-5D4D-8370-C6D65735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283" y="452474"/>
            <a:ext cx="8059336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巴布亞紐幾內亞 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Barbara </a:t>
            </a:r>
            <a:r>
              <a:rPr lang="en" altLang="zh-TW" kern="2600" dirty="0" err="1">
                <a:latin typeface="Heiti SC Light" panose="02000000000000000000" pitchFamily="2" charset="-128"/>
                <a:ea typeface="Heiti SC Light" panose="02000000000000000000" pitchFamily="2" charset="-128"/>
              </a:rPr>
              <a:t>Sisimutu</a:t>
            </a:r>
            <a:endParaRPr lang="en" altLang="zh-TW" kern="26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044A00F-98CC-834B-8024-55485D071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7478" y="2194159"/>
            <a:ext cx="805933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為我們的 </a:t>
            </a:r>
            <a:r>
              <a:rPr lang="en" altLang="zh-TW" dirty="0"/>
              <a:t>CPC</a:t>
            </a:r>
            <a:r>
              <a:rPr lang="zh-TW" altLang="en" dirty="0"/>
              <a:t>（</a:t>
            </a:r>
            <a:r>
              <a:rPr lang="zh-TW" altLang="en-US" dirty="0"/>
              <a:t>聖誕節慶祝會）目標禱告：</a:t>
            </a:r>
            <a:r>
              <a:rPr lang="en-US" altLang="zh-TW" dirty="0"/>
              <a:t>8,000 </a:t>
            </a:r>
            <a:r>
              <a:rPr lang="zh-TW" altLang="en-US" dirty="0"/>
              <a:t>個聖誕節慶祝會、 接觸</a:t>
            </a:r>
            <a:r>
              <a:rPr lang="en-US" altLang="zh-TW" dirty="0"/>
              <a:t>25 </a:t>
            </a:r>
            <a:r>
              <a:rPr lang="zh-TW" altLang="en-US" dirty="0"/>
              <a:t>萬名兒童。</a:t>
            </a:r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為將於 </a:t>
            </a:r>
            <a:r>
              <a:rPr lang="en-US" altLang="zh-TW" dirty="0"/>
              <a:t>2026 </a:t>
            </a:r>
            <a:r>
              <a:rPr lang="zh-TW" altLang="en-US" dirty="0"/>
              <a:t>年 </a:t>
            </a:r>
            <a:r>
              <a:rPr lang="en-US" altLang="zh-TW" dirty="0"/>
              <a:t>2 </a:t>
            </a:r>
            <a:r>
              <a:rPr lang="zh-TW" altLang="en-US" dirty="0"/>
              <a:t>月 </a:t>
            </a:r>
            <a:r>
              <a:rPr lang="en-US" altLang="zh-TW" dirty="0"/>
              <a:t>24 </a:t>
            </a:r>
            <a:r>
              <a:rPr lang="zh-TW" altLang="en-US" dirty="0"/>
              <a:t>日舉行的全國年會代禱。</a:t>
            </a:r>
          </a:p>
        </p:txBody>
      </p:sp>
    </p:spTree>
    <p:extLst>
      <p:ext uri="{BB962C8B-B14F-4D97-AF65-F5344CB8AC3E}">
        <p14:creationId xmlns:p14="http://schemas.microsoft.com/office/powerpoint/2010/main" val="2246477033"/>
      </p:ext>
    </p:extLst>
  </p:cSld>
  <p:clrMapOvr>
    <a:masterClrMapping/>
  </p:clrMapOvr>
  <p:transition spd="med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593527AF-A6E9-4545-9E62-A6472403D6BE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2A155EE2-32A0-3A42-ADD3-4862B8609DA7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9D918AB0-801A-2C48-A158-257F57BE052C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DC798D5B-092A-E144-8199-A4FFBBCEE657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C5E8CA15-A183-8F4D-B0A8-1452734B09E3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D79FD91C-1F8B-B24A-837D-D2FF0075E8EE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8A7B3F80-CA0C-574C-AE74-F4F9D1E052A6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D983E9C0-283F-3441-B24F-1D8C88313FEC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94EF44AF-3D0A-3544-903E-6E8E4D1B3ED8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303E6EA7-3645-BA41-AEAA-9A497A9FAB57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5AECE15A-4D23-DB41-BE05-23A4E535A001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30DF8E75-4C23-054F-A719-EE997A28D0CC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1731AD24-E21F-904F-B7E9-F653418B2F63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BA3E01FF-C0E2-DF4F-896E-F4318CB7A261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B1BAD3E0-F01D-DD48-8C46-F467C13D6CE5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C1AEC95F-E08B-564F-B52D-1EB9F0F144FD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781964DC-DC62-B847-BE4C-5F956797BE39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93062E64-7B13-844B-AD5D-221F6BAA7D7C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5C3E97E0-CA26-6F4A-B408-92D2B9C22258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35E333B9-02F6-8747-BED2-37E98D666F6C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0DEA776B-61B7-674D-9661-574E01673D34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D774B5FE-0573-F549-BF76-396652BA55A0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7277E38D-F528-AD46-8A8B-98796AF6EEFE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E5AFB948-19C8-A146-A761-033167E1CC1C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7EBC4609-C325-B34A-8689-C3793CC74A33}"/>
              </a:ext>
            </a:extLst>
          </p:cNvPr>
          <p:cNvSpPr txBox="1"/>
          <p:nvPr/>
        </p:nvSpPr>
        <p:spPr>
          <a:xfrm>
            <a:off x="815705" y="661078"/>
            <a:ext cx="174953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7C2C008C-8B65-9A47-82C8-068252EE88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" y="3894700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B4C0D8D-8FFB-F641-A662-B29813A9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944" y="470251"/>
            <a:ext cx="8114856" cy="1325563"/>
          </a:xfrm>
        </p:spPr>
        <p:txBody>
          <a:bodyPr>
            <a:normAutofit/>
          </a:bodyPr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薩摩亞 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Devorah </a:t>
            </a:r>
            <a:r>
              <a:rPr lang="en" altLang="zh-TW" kern="2600" dirty="0" err="1">
                <a:latin typeface="Heiti SC Light" panose="02000000000000000000" pitchFamily="2" charset="-128"/>
                <a:ea typeface="Heiti SC Light" panose="02000000000000000000" pitchFamily="2" charset="-128"/>
              </a:rPr>
              <a:t>Lualua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 </a:t>
            </a:r>
            <a:r>
              <a:rPr lang="en" altLang="zh-TW" kern="2600" dirty="0" err="1">
                <a:latin typeface="Heiti SC Light" panose="02000000000000000000" pitchFamily="2" charset="-128"/>
                <a:ea typeface="Heiti SC Light" panose="02000000000000000000" pitchFamily="2" charset="-128"/>
              </a:rPr>
              <a:t>Patu</a:t>
            </a:r>
            <a:endParaRPr lang="en" altLang="zh-TW" kern="26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0DF9D1E-437E-5B4C-B6DA-F098F28E8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1852" y="2204236"/>
            <a:ext cx="811485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為「</a:t>
            </a:r>
            <a:r>
              <a:rPr lang="en" altLang="zh-TW" dirty="0"/>
              <a:t>Kids for Kids</a:t>
            </a:r>
            <a:r>
              <a:rPr lang="zh-TW" altLang="en" dirty="0"/>
              <a:t>」 （</a:t>
            </a:r>
            <a:r>
              <a:rPr lang="zh-TW" altLang="en-US" dirty="0"/>
              <a:t>兒童向兒童傳福音）的兒童外展禱告，每月能帶領 </a:t>
            </a:r>
            <a:r>
              <a:rPr lang="en-US" altLang="zh-TW" dirty="0"/>
              <a:t>40 </a:t>
            </a:r>
            <a:r>
              <a:rPr lang="zh-TW" altLang="en-US" dirty="0"/>
              <a:t>位兒童歸向基督。</a:t>
            </a:r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 為全國委員會成員的服事禱告。</a:t>
            </a:r>
          </a:p>
        </p:txBody>
      </p:sp>
    </p:spTree>
    <p:extLst>
      <p:ext uri="{BB962C8B-B14F-4D97-AF65-F5344CB8AC3E}">
        <p14:creationId xmlns:p14="http://schemas.microsoft.com/office/powerpoint/2010/main" val="696194473"/>
      </p:ext>
    </p:extLst>
  </p:cSld>
  <p:clrMapOvr>
    <a:masterClrMapping/>
  </p:clrMapOvr>
  <p:transition spd="med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8D45CB28-3EC8-B344-B346-9CC591DDA418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3DAA338C-C685-1542-869C-63BE2FFA7E2B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614EDDF7-92D5-9844-AE0A-BB1E0D0BB5DE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2FAB44CF-684F-374D-90A2-ED06A07A1423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FA046F2E-0682-0647-9A7B-0D099FFAE3C0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7D45DF0E-8245-2D4B-A567-8601E1C2E4C0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41758B22-82DA-E346-BA10-4CB8B8A10329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6BA5684D-A5EF-7A4C-8BA0-8D912EFB5C51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09A440CE-A1D5-0C41-905D-2D0D548879C4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2CB1AD4E-E24C-CA48-A88B-8FEF67E0A14E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BDEAE80D-737B-DE41-A3DB-9047C93A536F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53980347-6F8B-3B4D-A54B-B910CBBD729C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17F210D1-A203-C34F-AA81-E6D7730D0BC7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97220A21-5E7F-5045-9946-1F12661399F3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191157D2-95AD-574F-BFB3-1475C5E849A4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E3738011-CF07-2941-864A-476A9F58F57D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90278D0A-8367-DC4F-BC84-336620CAE1B0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50A5E6DC-D187-134B-9197-8FBF6CAB607B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67B4CC00-25F3-9A42-B003-FD464699DFB8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DC8D9461-991C-E847-9A95-9C66050A8F48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9E8FDC4A-A08F-3C4B-A01D-57182E934B76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44062D9D-079B-184E-BD9B-D9B759E1EDEE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C96FE2E3-FA97-EE4F-AB7F-611FE804BE2D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B229434F-CC8C-C54C-9866-5B2811EDABEC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60206B27-138A-B142-A30F-D48659ADDF5E}"/>
              </a:ext>
            </a:extLst>
          </p:cNvPr>
          <p:cNvSpPr txBox="1"/>
          <p:nvPr/>
        </p:nvSpPr>
        <p:spPr>
          <a:xfrm>
            <a:off x="815705" y="661078"/>
            <a:ext cx="174953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C817539D-016C-904D-8DD7-56CEF497A7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3" y="3909215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4E20481-DBD3-4F44-BC02-BF68456C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894" y="523923"/>
            <a:ext cx="8114856" cy="1325563"/>
          </a:xfrm>
        </p:spPr>
        <p:txBody>
          <a:bodyPr/>
          <a:lstStyle/>
          <a:p>
            <a:pPr marR="0"/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菲律賓</a:t>
            </a:r>
            <a:b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</a:br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喬伊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·</a:t>
            </a:r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西德羅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(Joy Sidro)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9795CD8-B01D-0E4B-BC5F-B61C8F7B7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9959" y="2255950"/>
            <a:ext cx="8114856" cy="4351338"/>
          </a:xfrm>
        </p:spPr>
        <p:txBody>
          <a:bodyPr/>
          <a:lstStyle/>
          <a:p>
            <a:pPr lvl="0">
              <a:lnSpc>
                <a:spcPct val="100000"/>
              </a:lnSpc>
              <a:buFont typeface="Wingdings" pitchFamily="2" charset="2"/>
              <a:buChar char="u"/>
            </a:pPr>
            <a:r>
              <a:rPr lang="en-US" altLang="zh-TW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 </a:t>
            </a:r>
            <a:r>
              <a:rPr lang="zh-TW" altLang="zh-TW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感謝主，</a:t>
            </a:r>
            <a:r>
              <a:rPr lang="zh-TW" altLang="zh-TW" dirty="0"/>
              <a:t>行了大能的作為在我們八月舉行的第</a:t>
            </a:r>
            <a:r>
              <a:rPr lang="en-US" altLang="zh-TW" dirty="0"/>
              <a:t> 38 </a:t>
            </a:r>
            <a:r>
              <a:rPr lang="zh-TW" altLang="zh-TW" dirty="0"/>
              <a:t>屆全國大會。</a:t>
            </a:r>
            <a:endParaRPr lang="en-US" altLang="zh-TW" dirty="0"/>
          </a:p>
          <a:p>
            <a:pPr marL="0" lvl="0" indent="0">
              <a:lnSpc>
                <a:spcPct val="100000"/>
              </a:lnSpc>
              <a:buNone/>
            </a:pPr>
            <a:endParaRPr lang="zh-TW" altLang="zh-TW" dirty="0"/>
          </a:p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zh-TW" dirty="0"/>
              <a:t>求神引導我們明年要發起的五年策略地圖的計畫，為我們的準備禱告</a:t>
            </a:r>
            <a:r>
              <a:rPr lang="zh-TW" altLang="en-US" dirty="0"/>
              <a:t>。</a:t>
            </a:r>
            <a:endParaRPr lang="zh-TW" altLang="zh-TW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9342174"/>
      </p:ext>
    </p:extLst>
  </p:cSld>
  <p:clrMapOvr>
    <a:masterClrMapping/>
  </p:clrMapOvr>
  <p:transition spd="med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C121A1E4-3092-4A41-ACD9-60D1FF2752D6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64B8519E-53EA-5B47-BB20-4B031E89DDF7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788C2991-576A-8A44-99C9-045708759675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84464024-9DBE-EF41-94BB-5BD717029437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D49EF31A-7F8A-CA4F-9814-02481CF561C6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B9152E42-3DAA-2A44-BEF0-A8084DDB7322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58FA6D7A-E29D-BF40-A371-C7A569320F5D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7339BF43-9373-0A4D-9F35-586067633B86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58021F57-45DE-FB48-8E36-B0FB6341AE35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54417317-7F72-2548-9C3B-83BACEAAFEE1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A034FC35-893E-8F4E-85C9-C8F78B4AEF3F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7AB1B14F-513B-B54C-B36A-0E469785F57F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EB64DE8D-3972-D142-BE6B-87CB3A1B9914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1B30AD6C-E259-554E-9576-1A778085DF14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C040AB34-238F-CB4E-B45E-03E6C9868F6E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0A99568F-E333-A645-8060-5ED50B4E73AD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775E6B89-039B-104B-9849-A9E775C59EBB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D765E29A-BB60-8A4A-85D6-DECE8757603A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ECC182F7-4388-8740-BE89-A52D09C79567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D7638B71-3B84-FE49-8880-E4343E881CE4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FB042AF8-B2CD-774B-9495-FCB9F2D28190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1460B28B-5E4A-E14E-947E-BCD41627AB64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3E02339D-0C9E-7447-83D7-76978D2729A2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EC46DC59-3E07-844D-AABD-194C79A99C56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E27797A0-891A-9D42-AEC7-8D9946DB3332}"/>
              </a:ext>
            </a:extLst>
          </p:cNvPr>
          <p:cNvSpPr txBox="1"/>
          <p:nvPr/>
        </p:nvSpPr>
        <p:spPr>
          <a:xfrm>
            <a:off x="815705" y="661078"/>
            <a:ext cx="16387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EF0BC769-2281-3741-A37E-1D5B0B6D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909215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79BE1EC-8C21-3A46-B1C9-57E7321E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112" y="632015"/>
            <a:ext cx="8262687" cy="1325563"/>
          </a:xfrm>
        </p:spPr>
        <p:txBody>
          <a:bodyPr>
            <a:normAutofit fontScale="90000"/>
          </a:bodyPr>
          <a:lstStyle/>
          <a:p>
            <a:pPr marR="0"/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薩摩亞</a:t>
            </a:r>
            <a:b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</a:br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黛沃拉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·</a:t>
            </a:r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盧阿魯亞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·</a:t>
            </a:r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帕圖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(Devorah </a:t>
            </a:r>
            <a:r>
              <a:rPr lang="en-US" altLang="zh-TW" kern="2600" dirty="0" err="1">
                <a:latin typeface="Heiti SC Light" panose="02000000000000000000" pitchFamily="2" charset="-128"/>
                <a:ea typeface="Heiti SC Light" panose="02000000000000000000" pitchFamily="2" charset="-128"/>
              </a:rPr>
              <a:t>Lualua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 </a:t>
            </a:r>
            <a:r>
              <a:rPr lang="en-US" altLang="zh-TW" kern="2600" dirty="0" err="1">
                <a:latin typeface="Heiti SC Light" panose="02000000000000000000" pitchFamily="2" charset="-128"/>
                <a:ea typeface="Heiti SC Light" panose="02000000000000000000" pitchFamily="2" charset="-128"/>
              </a:rPr>
              <a:t>Patu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D61271-0C52-B14B-8AD4-9CAA91F63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2831" y="2586754"/>
            <a:ext cx="8262687" cy="4351338"/>
          </a:xfrm>
        </p:spPr>
        <p:txBody>
          <a:bodyPr/>
          <a:lstStyle/>
          <a:p>
            <a:pPr lvl="0">
              <a:buFont typeface="Wingdings" pitchFamily="2" charset="2"/>
              <a:buChar char="u"/>
            </a:pPr>
            <a:r>
              <a:rPr lang="en-US" altLang="zh-TW" dirty="0">
                <a:latin typeface="+mn-ea"/>
              </a:rPr>
              <a:t> </a:t>
            </a:r>
            <a:r>
              <a:rPr lang="zh-TW" altLang="zh-TW" dirty="0">
                <a:latin typeface="+mn-ea"/>
              </a:rPr>
              <a:t>為薩摩亞兒童的救恩和靈命成長禱告。</a:t>
            </a:r>
            <a:endParaRPr lang="en-US" altLang="zh-TW" dirty="0">
              <a:latin typeface="+mn-ea"/>
            </a:endParaRPr>
          </a:p>
          <a:p>
            <a:pPr marL="0" lvl="0" indent="0">
              <a:buNone/>
            </a:pPr>
            <a:endParaRPr lang="zh-TW" altLang="zh-TW" dirty="0">
              <a:latin typeface="+mn-ea"/>
            </a:endParaRPr>
          </a:p>
          <a:p>
            <a:pPr lvl="0">
              <a:buFont typeface="Wingdings" pitchFamily="2" charset="2"/>
              <a:buChar char="u"/>
            </a:pPr>
            <a:r>
              <a:rPr lang="en-US" altLang="zh-TW" dirty="0">
                <a:latin typeface="+mn-ea"/>
              </a:rPr>
              <a:t> </a:t>
            </a:r>
            <a:r>
              <a:rPr lang="zh-TW" altLang="zh-TW" dirty="0">
                <a:latin typeface="+mn-ea"/>
              </a:rPr>
              <a:t>求神感動更多基督徒教師，關心孩子們的靈性需求</a:t>
            </a:r>
            <a:r>
              <a:rPr lang="zh-TW" altLang="zh-TW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69517614"/>
      </p:ext>
    </p:extLst>
  </p:cSld>
  <p:clrMapOvr>
    <a:masterClrMapping/>
  </p:clrMapOvr>
  <p:transition spd="med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2BA37BDB-DA34-9B45-A64D-A413782E953E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31DB2376-0EA7-9342-B0B8-95FFB71F20A3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1FDCBFA1-9268-EC4F-AF12-66FB8EC108EE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B7A3B56F-E2D3-0F40-97E5-6877350F1089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08605103-C75F-424D-8C04-44884299875B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657C274F-EA46-DB40-9A3E-BC388E32D387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E9FC547A-2F54-FD4F-A8EA-6C6B1AC01D34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B37D52A5-392E-294B-B6BE-7673237F9E99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7AF13B86-02C0-D745-9412-6DFD65667897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3B034B7F-A78C-DF4B-9612-4A48EC92DB49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A176F45D-F2C8-DC4B-BBBC-C35F6FD8F16C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93D0BAC3-885B-8045-A27C-7841E9B56DA8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11ACAF30-949B-0548-BEBB-0F3D96A11E2F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D5F7D0A1-BD1B-7742-86F7-169CA66143CC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958F107B-0FB5-BE40-BF03-2D5E2C27798F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5351A9D0-1ECC-4D44-A74C-BC45F09F2F2B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64FEA511-C4DE-684C-B713-3B8DD978749F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24E5AB7E-5854-BE4F-966E-1B28AE6BF4E0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0275C4F2-947E-E545-AD3F-A341B1BA063F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C41813C8-EBE2-194A-A77C-9DD211781C04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106A02C8-53C7-4F47-8801-29DBBCEF89E7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7044473C-490A-3847-B8CA-72FEDB00E15F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4CFE6063-51C0-A244-91FC-2C4DFED5C3DF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74596070-7064-454E-88A5-29DF8F41517B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09174513-8CA2-084F-87CD-3545D95BDF1E}"/>
              </a:ext>
            </a:extLst>
          </p:cNvPr>
          <p:cNvSpPr txBox="1"/>
          <p:nvPr/>
        </p:nvSpPr>
        <p:spPr>
          <a:xfrm>
            <a:off x="815706" y="661078"/>
            <a:ext cx="159646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E3465FDE-6614-9243-A8F9-032B67B94B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7" y="393080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920CDB7-A74C-C54D-B074-EC757003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896" y="598374"/>
            <a:ext cx="8114856" cy="1325563"/>
          </a:xfrm>
        </p:spPr>
        <p:txBody>
          <a:bodyPr>
            <a:normAutofit/>
          </a:bodyPr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新加坡 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Glen Ong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F482109-77B3-1A4A-9B62-8597474EC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1453" y="2415368"/>
            <a:ext cx="811485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感謝神，新加坡已成立全國委員會。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求神興起新的同工、義工與夥伴，一同熱愛接觸幼小的心靈。</a:t>
            </a:r>
          </a:p>
        </p:txBody>
      </p:sp>
    </p:spTree>
    <p:extLst>
      <p:ext uri="{BB962C8B-B14F-4D97-AF65-F5344CB8AC3E}">
        <p14:creationId xmlns:p14="http://schemas.microsoft.com/office/powerpoint/2010/main" val="1680359639"/>
      </p:ext>
    </p:extLst>
  </p:cSld>
  <p:clrMapOvr>
    <a:masterClrMapping/>
  </p:clrMapOvr>
  <p:transition spd="med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EBBEDE78-20BE-884E-BB11-FDB646E4700C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2F949EEA-D333-4542-807C-23DB0167D921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27661D9F-2F08-854B-AE87-0C998557AE7F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13312196-ABAF-9A40-BD04-75CEBDA3AC24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58A2DD6B-4D36-564B-92FD-2B6BDA16A380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6CD05E3D-C170-2943-A74A-C01263A1029E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BE66CC10-398D-E748-9C89-0D08213FBFDF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1DAC6838-1010-E341-8F65-AB9209FCD38F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0918AE03-7614-EC49-B860-B5031AC0E9EC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9EC36A26-D651-9E44-A05C-5AB7AEE44572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3AFD2D89-CA18-9B4F-865B-756C356CF0E7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878FC0C4-412F-7D40-A406-56C22751512A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6BCAAFAB-2100-E14C-8A61-B8689D84B098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2E2ACC59-B340-6B4A-9471-16E2BA6835AF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AB89B815-1159-1D40-B608-96DEF70B4BF6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2A87625E-D690-3942-BC9A-DEFD956CDAE4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44C65CE0-BB96-1847-948C-CD548A3E00C1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D76C9305-7746-AD47-8033-50967B29BEF7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6169A0DB-7E19-A443-966C-2A3DA9DF1F99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8C1DDC30-BA8C-E044-8143-5C5D9BAC9D7C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9BC7C876-61D2-3E4C-A8B1-DC55A6C08F25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4FE912A9-A144-D044-9C26-16D524FFE51C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D0771182-47A6-6745-917E-2BDD62F346AB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EE5C8F08-2158-EE41-AB63-20C160337AB1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23E75339-76A3-7041-93B2-2F419B0170CA}"/>
              </a:ext>
            </a:extLst>
          </p:cNvPr>
          <p:cNvSpPr txBox="1"/>
          <p:nvPr/>
        </p:nvSpPr>
        <p:spPr>
          <a:xfrm>
            <a:off x="815706" y="661078"/>
            <a:ext cx="155873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ACE2D2B3-D96A-634F-A0A3-CA1B4ABACA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3" y="3842698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6F5BB41-AA2A-FD40-B570-959315D0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316" y="484686"/>
            <a:ext cx="8114856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所羅門群島 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Vivian Dola </a:t>
            </a:r>
            <a:r>
              <a:rPr lang="en" altLang="zh-TW" kern="2600" dirty="0" err="1">
                <a:latin typeface="Heiti SC Light" panose="02000000000000000000" pitchFamily="2" charset="-128"/>
                <a:ea typeface="Heiti SC Light" panose="02000000000000000000" pitchFamily="2" charset="-128"/>
              </a:rPr>
              <a:t>Kwaimasi</a:t>
            </a:r>
            <a:endParaRPr lang="en" altLang="zh-TW" kern="26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6B5F913-B19E-5248-83DA-1BF9005AF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753" y="2438255"/>
            <a:ext cx="811485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感謝神的信實！為兒童得救與靈命成長禱告。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為兒童事工同工及 </a:t>
            </a:r>
            <a:r>
              <a:rPr lang="en" altLang="zh-TW" dirty="0"/>
              <a:t>CEF </a:t>
            </a:r>
            <a:r>
              <a:rPr lang="zh-TW" altLang="en-US" dirty="0"/>
              <a:t>事工據點代禱。</a:t>
            </a:r>
          </a:p>
        </p:txBody>
      </p:sp>
    </p:spTree>
    <p:extLst>
      <p:ext uri="{BB962C8B-B14F-4D97-AF65-F5344CB8AC3E}">
        <p14:creationId xmlns:p14="http://schemas.microsoft.com/office/powerpoint/2010/main" val="2579669559"/>
      </p:ext>
    </p:extLst>
  </p:cSld>
  <p:clrMapOvr>
    <a:masterClrMapping/>
  </p:clrMapOvr>
  <p:transition spd="med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D1599117-0C3C-FB4E-A5D2-7E0E27F8E452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9F82CDAE-4D0C-2C47-893C-CCBC1074943A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42E27561-7050-FD43-903B-DBD8102EA0BB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9CC03104-68FD-5A4B-9F5C-26DF75BDBD5A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91E60CDD-AB59-4C4A-9B31-7823D366530F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62B30031-8114-C84B-A168-C7816EE22ECC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43D7FDF7-2896-614B-B1BC-71E7CD15FBFC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C2DB9275-F08B-E941-AA0B-7968597459CA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A11E1962-0FF0-4144-9F5C-3BDE9FDD55E3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A5370F18-A0F5-2B43-9668-93ADBEC9BF0A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980B5087-64FD-1C44-97A2-7EC1CB67BA29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6F59C93F-ED29-AB4F-A940-B49F42596CF0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9CA4AED0-32BB-8A41-A094-84D67BFDE42A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9D7B58AA-0197-4341-A3AD-D82A0392D205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DAE37B6B-F302-7C42-87DE-9DCB4592B1F3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B4855D7C-859E-E04F-8A50-16364A0167EB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B165D042-6592-D742-A561-7FF18FA0AD1C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E08740CA-6B13-CD47-A52C-685D624E24B9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3322E064-8F97-004E-B8F0-230E7FFBE0D0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A2CC482D-72B8-7940-8746-4F5962BB9695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44DAD194-99CE-ED43-BEF3-5D26303B4450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14092B8B-C530-BB47-9676-3E4580C173A3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677233CA-9C58-814A-A033-840846F21C6B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6F64CC82-515C-3749-904F-4F3961319895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24A700E2-8915-5541-B35F-1B7F790626F6}"/>
              </a:ext>
            </a:extLst>
          </p:cNvPr>
          <p:cNvSpPr txBox="1"/>
          <p:nvPr/>
        </p:nvSpPr>
        <p:spPr>
          <a:xfrm>
            <a:off x="815705" y="661078"/>
            <a:ext cx="16387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44830A06-A155-4A4F-8CE2-69FD30B1D1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" y="3863903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FB9289-92DD-6146-AFF5-C5762E27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896" y="537702"/>
            <a:ext cx="8114856" cy="1325563"/>
          </a:xfrm>
        </p:spPr>
        <p:txBody>
          <a:bodyPr/>
          <a:lstStyle/>
          <a:p>
            <a:pPr marR="0"/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台灣</a:t>
            </a:r>
            <a:b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</a:br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林美珍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(Peggy Lin)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71DA99B-6D56-6B4E-BFEE-9CE529BD5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753" y="2479909"/>
            <a:ext cx="811485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為 </a:t>
            </a:r>
            <a:r>
              <a:rPr lang="en-US" altLang="zh-TW" dirty="0"/>
              <a:t>200 </a:t>
            </a:r>
            <a:r>
              <a:rPr lang="zh-TW" altLang="en-US" dirty="0"/>
              <a:t>場 </a:t>
            </a:r>
            <a:r>
              <a:rPr lang="en" altLang="zh-TW" dirty="0"/>
              <a:t>CPC </a:t>
            </a:r>
            <a:r>
              <a:rPr lang="zh-TW" altLang="en" dirty="0"/>
              <a:t>（</a:t>
            </a:r>
            <a:r>
              <a:rPr lang="zh-TW" altLang="en-US" dirty="0"/>
              <a:t>聖誕節慶祝會）能接觸 </a:t>
            </a:r>
            <a:r>
              <a:rPr lang="en-US" altLang="zh-TW" dirty="0"/>
              <a:t>6,000 </a:t>
            </a:r>
            <a:r>
              <a:rPr lang="zh-TW" altLang="en-US" dirty="0"/>
              <a:t>名兒童，帶領 </a:t>
            </a:r>
            <a:r>
              <a:rPr lang="en-US" altLang="zh-TW" dirty="0"/>
              <a:t>4,000 </a:t>
            </a:r>
            <a:r>
              <a:rPr lang="zh-TW" altLang="en-US" dirty="0"/>
              <a:t>兒童信主禱告。</a:t>
            </a:r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 為 </a:t>
            </a:r>
            <a:r>
              <a:rPr lang="en-US" altLang="zh-TW" dirty="0"/>
              <a:t>2026 </a:t>
            </a:r>
            <a:r>
              <a:rPr lang="zh-TW" altLang="en-US" dirty="0"/>
              <a:t>年能有一位全國總幹事、五位年輕同工及委員會成員禱告。</a:t>
            </a:r>
          </a:p>
        </p:txBody>
      </p:sp>
    </p:spTree>
    <p:extLst>
      <p:ext uri="{BB962C8B-B14F-4D97-AF65-F5344CB8AC3E}">
        <p14:creationId xmlns:p14="http://schemas.microsoft.com/office/powerpoint/2010/main" val="2584429628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A88DB604-05D6-6B49-AC23-1A1C1E080601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8E7AFB18-8591-0443-813F-06BE01F73838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0B34471B-0E3A-F54E-94CF-08292FE5CF41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2EF7314C-C7D7-0A4E-97B8-331ABE20BEDB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FF6F03A1-8E50-E14F-8EE6-F2CB2B50644F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EE7D1090-600C-8C41-BDF7-AE1060E30CB3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95619E6B-B864-C943-AC7B-4C1BFDE7DB94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B0E94B05-149C-4D4F-A04F-749E65545A5D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102AEE14-4976-AC4C-A923-36EF58AB3EA7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3B8FE13D-EAF6-EB49-B41C-57D34E479335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7F2C37D0-4A57-9047-96BD-42EEBFD4AB83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8FA2D502-AD9E-8B4B-A183-AFC83272BAE1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BE84C674-2ED1-9440-8078-BBEB3061DFFE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B7EB6829-9BDC-F748-B935-DFB0286424D2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F1B33F0B-E555-4440-974F-0BFD941DE0F8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4AE469DB-399F-9248-9A1E-C6AEEE9371CA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AC4A3F2A-116D-9049-83F6-FD5FECCE02FA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FF016C80-ABF0-4749-96FD-D227437ABD26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4BB10611-EA19-2E4E-9F4A-82580A3DC89C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F357833E-7AA2-1547-BFC3-ED22BC4BC959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69938622-54BD-2D43-9561-99FCF382B6F5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B3BE0C2D-C0A4-9947-AB04-DE88058124CC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80D6B700-8B73-4946-8A82-3C2C6AC9438A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57528918-9B54-5A44-8F2A-F6F81C8DB0B5}"/>
              </a:ext>
            </a:extLst>
          </p:cNvPr>
          <p:cNvSpPr txBox="1"/>
          <p:nvPr/>
        </p:nvSpPr>
        <p:spPr>
          <a:xfrm>
            <a:off x="544357" y="541658"/>
            <a:ext cx="1563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A87BB862-016B-1B48-9938-A62EC3EAB490}"/>
              </a:ext>
            </a:extLst>
          </p:cNvPr>
          <p:cNvSpPr txBox="1"/>
          <p:nvPr/>
        </p:nvSpPr>
        <p:spPr>
          <a:xfrm>
            <a:off x="815706" y="661078"/>
            <a:ext cx="166958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</a:t>
            </a: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B9569317-1088-554F-ACB9-1BDEBF01E8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" y="1517204"/>
            <a:ext cx="5494693" cy="549469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123A24-D195-7543-A1FD-6DD6314E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638" y="1313895"/>
            <a:ext cx="5101941" cy="2883626"/>
          </a:xfrm>
        </p:spPr>
        <p:txBody>
          <a:bodyPr>
            <a:normAutofit fontScale="90000"/>
          </a:bodyPr>
          <a:lstStyle/>
          <a:p>
            <a:pPr marR="0" algn="ctr" rtl="0">
              <a:lnSpc>
                <a:spcPct val="150000"/>
              </a:lnSpc>
            </a:pPr>
            <a:r>
              <a:rPr lang="zh-TW" altLang="en-US" sz="7200" u="none" strike="noStrike" kern="2600" baseline="0" dirty="0">
                <a:solidFill>
                  <a:schemeClr val="accent2">
                    <a:lumMod val="7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國際區域</a:t>
            </a:r>
            <a:br>
              <a:rPr lang="en-US" altLang="zh-TW" sz="7200" kern="2600" dirty="0">
                <a:solidFill>
                  <a:srgbClr val="0070C0"/>
                </a:solidFill>
                <a:latin typeface="Heiti SC Medium" pitchFamily="2" charset="-128"/>
                <a:ea typeface="Heiti SC Medium" pitchFamily="2" charset="-128"/>
              </a:rPr>
            </a:br>
            <a:r>
              <a:rPr lang="zh-TW" altLang="en-US" sz="7200" u="none" strike="noStrike" kern="2600" baseline="0" dirty="0">
                <a:solidFill>
                  <a:srgbClr val="0070C0"/>
                </a:solidFill>
                <a:latin typeface="Heiti SC Medium" pitchFamily="2" charset="-128"/>
                <a:ea typeface="Heiti SC Medium" pitchFamily="2" charset="-128"/>
              </a:rPr>
              <a:t>亞太地區</a:t>
            </a:r>
          </a:p>
        </p:txBody>
      </p:sp>
    </p:spTree>
    <p:extLst>
      <p:ext uri="{BB962C8B-B14F-4D97-AF65-F5344CB8AC3E}">
        <p14:creationId xmlns:p14="http://schemas.microsoft.com/office/powerpoint/2010/main" val="1308975928"/>
      </p:ext>
    </p:extLst>
  </p:cSld>
  <p:clrMapOvr>
    <a:masterClrMapping/>
  </p:clrMapOvr>
  <p:transition spd="med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614A87EE-7025-A143-84C0-5497074A0B0E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ED80B7C8-0C25-2E43-86D3-7954DC360FAD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9B7A52CA-3626-A347-9F31-4ED71AD294DD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32BC0014-AC65-3241-B73E-46A34FAF6884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203AC4D4-6DF4-084F-990E-E1768E02F75A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7E5F22D3-836A-4749-AE17-94FF58667AFB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ADE5C4D0-7940-3C44-9533-E45F0D3CF37F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5F013EF5-69A8-A341-BAA5-CA5F66567F18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363E7C46-7931-C040-8EF9-14E42678EADC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55CF4320-A62C-AA4D-8BE0-E4E413F48142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6C1E4878-625E-9D44-AB9D-63FE03E0C8E2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63874A2C-6622-7D4E-A6A0-79772E705C5E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4FD21C23-7E1E-BB4B-AD8C-452FA15F7BFF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D570EB46-764F-2B4D-B429-08E27CF08352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625DC846-1028-F04B-AA3C-8F9F239EB182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3EB797EC-D224-BC46-8D63-21FAB6620DF2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8EA46F7C-0069-454F-B654-F1C584DE6D3D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F755C511-5E13-C944-8610-480E86A09EDB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32FE49C1-D254-4F46-A8C9-7EBB9DCD1F14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602034D5-07A1-1B41-A497-3D75272B9005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412339D0-D56D-A248-B1EF-3DB21954F4B4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ABE0AD1C-2E4B-164F-8224-A4E3E0150554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01500D21-E1BA-B44E-BC7E-D7297D6F78DC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34A72F00-2AF9-8343-8E1A-C64EEC0C0231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80C41A86-759D-FB44-BC8D-729CBF3A572A}"/>
              </a:ext>
            </a:extLst>
          </p:cNvPr>
          <p:cNvSpPr txBox="1"/>
          <p:nvPr/>
        </p:nvSpPr>
        <p:spPr>
          <a:xfrm>
            <a:off x="815706" y="661078"/>
            <a:ext cx="168379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CEF92C44-F13A-9D40-ACA4-632A3DF1C6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0" y="3854532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B9A9AA-C62C-634A-9701-79C06946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029" y="552108"/>
            <a:ext cx="8225817" cy="1325563"/>
          </a:xfrm>
        </p:spPr>
        <p:txBody>
          <a:bodyPr>
            <a:normAutofit/>
          </a:bodyPr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泰國 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Chompoo (Mon) </a:t>
            </a:r>
            <a:r>
              <a:rPr lang="en" altLang="zh-TW" kern="2600" dirty="0" err="1">
                <a:latin typeface="Heiti SC Light" panose="02000000000000000000" pitchFamily="2" charset="-128"/>
                <a:ea typeface="Heiti SC Light" panose="02000000000000000000" pitchFamily="2" charset="-128"/>
              </a:rPr>
              <a:t>Khetkan</a:t>
            </a:r>
            <a:endParaRPr lang="en" altLang="zh-TW" kern="26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3C59F5-8728-464B-8635-632CAA13A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902" y="2430495"/>
            <a:ext cx="8225817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為現有的同工感恩，也求神賜下更多全職同工與義工到目標地區服事。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 為教材與翻譯事工及經費需要禱告。</a:t>
            </a:r>
          </a:p>
        </p:txBody>
      </p:sp>
    </p:spTree>
    <p:extLst>
      <p:ext uri="{BB962C8B-B14F-4D97-AF65-F5344CB8AC3E}">
        <p14:creationId xmlns:p14="http://schemas.microsoft.com/office/powerpoint/2010/main" val="69343422"/>
      </p:ext>
    </p:extLst>
  </p:cSld>
  <p:clrMapOvr>
    <a:masterClrMapping/>
  </p:clrMapOvr>
  <p:transition spd="med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EA4A6EE3-9070-164C-866E-49B52891CFD2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837068B4-7A01-9149-BE8F-74B55C096473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E2C10D78-2D2A-A84E-B9BF-3A84C790D629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17598FCD-1748-4245-99B1-BE2E8A3F4A52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34FBB248-2DAF-6A4C-A0B6-F4FD392C55E6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E4F7CE88-506A-D64E-95AF-A4325C499EFB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F4094625-21AD-E349-A5FE-F5AAC1B14461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CC14847B-3891-464A-882A-203AC013B870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C1B8FDB9-4229-2B49-976A-E04548409E34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75BDA210-BA27-F747-881F-7AA8E71F9325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4BCEFB6E-7F02-F642-9212-958B73A52AE1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4EB6BBCA-CAC8-D74B-AA65-17C89F782818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020B19D7-B72B-DD40-B227-C841326B5052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B2CED3F1-DE85-0B4D-9E86-A215E0091CF5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8C611D19-7F16-6546-8618-E067A6E61910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E424BB6C-063C-444C-815A-4F8204E4F1CD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51DD8538-168A-D840-9AB8-0789A2E201DE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E0849BC6-1449-564C-8317-2C19A79CB24A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C45B5706-499D-2B47-8DA1-884CB31140B9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93537DDF-9CED-2241-A352-2E8CDCE95C75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FFF51A51-A75F-6F46-9279-D4A64E30869B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8EF3F4E4-88DD-7D4D-9A18-C46618CE0B16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A483A1B2-5D3A-BB4A-B4CE-D8E01D47C66D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C09B79DC-0D80-1143-B78C-65D311CAA39A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A52DA1C3-5BB8-C542-8DBA-76F26704306F}"/>
              </a:ext>
            </a:extLst>
          </p:cNvPr>
          <p:cNvSpPr txBox="1"/>
          <p:nvPr/>
        </p:nvSpPr>
        <p:spPr>
          <a:xfrm>
            <a:off x="815705" y="661078"/>
            <a:ext cx="16387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95DAA792-37D6-8240-8CAE-2573B0F58B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" y="3812032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36B06B-594D-A74C-8859-8C4A2AC8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102" y="365125"/>
            <a:ext cx="8207698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吐瓦魯（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Tuvalu</a:t>
            </a:r>
            <a:r>
              <a:rPr lang="zh-TW" altLang="en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）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4F8A963-31C5-1B45-8B5A-34CA16D42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6102" y="2293027"/>
            <a:ext cx="8207698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為尋找合適的聯絡人代禱。</a:t>
            </a:r>
            <a:endParaRPr lang="en-US" altLang="zh-TW" dirty="0"/>
          </a:p>
          <a:p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 為斐濟全國總幹事禱告，他將前往吐瓦魯舉辦「 喜樂講座」（</a:t>
            </a:r>
            <a:r>
              <a:rPr lang="en" altLang="zh-TW" dirty="0"/>
              <a:t>Super</a:t>
            </a:r>
            <a:r>
              <a:rPr lang="zh-TW" altLang="en-US" dirty="0"/>
              <a:t> </a:t>
            </a:r>
            <a:r>
              <a:rPr lang="en" altLang="zh-TW" dirty="0"/>
              <a:t>Seminars</a:t>
            </a:r>
            <a:r>
              <a:rPr lang="zh-TW" altLang="en" dirty="0"/>
              <a:t>）。</a:t>
            </a:r>
          </a:p>
          <a:p>
            <a:endParaRPr lang="zh-TW" altLang="en" dirty="0"/>
          </a:p>
        </p:txBody>
      </p:sp>
    </p:spTree>
    <p:extLst>
      <p:ext uri="{BB962C8B-B14F-4D97-AF65-F5344CB8AC3E}">
        <p14:creationId xmlns:p14="http://schemas.microsoft.com/office/powerpoint/2010/main" val="186283108"/>
      </p:ext>
    </p:extLst>
  </p:cSld>
  <p:clrMapOvr>
    <a:masterClrMapping/>
  </p:clrMapOvr>
  <p:transition spd="med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090D95D0-6255-4146-A9CD-B26BEB7849B3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FA9A373B-4146-AE4C-945E-A3F6A1F70D53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61B1141F-8AFA-9742-BD89-39CDCD0D9AF5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FFC2F3A6-E8AF-3445-8CA1-F4A564CEB7CF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3FCCD263-0C95-CE4F-AAF6-41C82820F3DE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18742A48-BFD1-7041-84A7-2ECAE33093A7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F8C6FD85-9E92-5E48-95A3-DA62582A3D78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7A9597A0-265E-C04F-A517-2E7B787A4C8C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7865561E-DA45-1E47-88A3-26964808E079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99F5418A-558B-DC48-8E40-E39371C66F24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B1304D23-A4D0-714B-BD56-8B5C7641BD32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431C0DD1-5138-7D4E-A9D7-B0C2C7F7353A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770E74D6-3794-4244-BEB1-E950854D1D78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0D5FBA16-8EE4-DB44-AF7C-4F5BD6192DCC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CD24902C-BA89-8D49-89AB-62951F93A807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D5CB2367-FCED-FF46-88DC-A86651E5B779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9964C3E0-1A55-9946-BD85-18D7632528F3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D62F7DB7-C3A0-D848-8540-3589D79BE744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2DC9F65F-A63E-104A-A6CA-721E1C9CD565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3E54405A-F5FE-3A46-B655-0BEC47D668FF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9F36C77A-FE7C-A948-9AC7-D65AA35ADC62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EFBDA26D-7315-914F-8843-BB5B0916A65F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C82D58F9-4622-E743-AFFC-505AD4AF9870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E52F7806-E24D-654B-910F-C424319DC91A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83A7F90B-6A10-514C-9134-D6210C9A4ECB}"/>
              </a:ext>
            </a:extLst>
          </p:cNvPr>
          <p:cNvSpPr txBox="1"/>
          <p:nvPr/>
        </p:nvSpPr>
        <p:spPr>
          <a:xfrm>
            <a:off x="815706" y="661078"/>
            <a:ext cx="168379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D4EA0FE3-13AC-7049-B263-D5CE7085EF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78227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32E567-DDFC-C24E-A9B2-BF529C13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982" y="365125"/>
            <a:ext cx="8225817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萬那杜 </a:t>
            </a: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Jinny Eum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A78F408-30BB-FB4F-A86C-BD7B19E0C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7982" y="1825625"/>
            <a:ext cx="8225817" cy="4351338"/>
          </a:xfrm>
        </p:spPr>
        <p:txBody>
          <a:bodyPr/>
          <a:lstStyle/>
          <a:p>
            <a:pPr lvl="0">
              <a:buFont typeface="Wingdings" pitchFamily="2" charset="2"/>
              <a:buChar char="u"/>
            </a:pPr>
            <a:r>
              <a:rPr lang="en-US" altLang="zh-TW" dirty="0">
                <a:latin typeface="+mn-ea"/>
                <a:cs typeface="Malgun Gothic Semilight" panose="020B0502040204020203" pitchFamily="34" charset="-120"/>
              </a:rPr>
              <a:t> </a:t>
            </a:r>
            <a:r>
              <a:rPr lang="zh-TW" altLang="zh-TW" dirty="0">
                <a:latin typeface="+mn-ea"/>
                <a:cs typeface="Malgun Gothic Semilight" panose="020B0502040204020203" pitchFamily="34" charset="-120"/>
              </a:rPr>
              <a:t>求神選擇合適的人來領導</a:t>
            </a:r>
            <a:r>
              <a:rPr lang="zh-TW" altLang="en-US" dirty="0">
                <a:latin typeface="+mn-ea"/>
                <a:cs typeface="Malgun Gothic Semilight" panose="020B0502040204020203" pitchFamily="34" charset="-120"/>
              </a:rPr>
              <a:t>圖瓦盧</a:t>
            </a:r>
            <a:r>
              <a:rPr lang="zh-TW" altLang="zh-TW" dirty="0">
                <a:latin typeface="+mn-ea"/>
                <a:cs typeface="Malgun Gothic Semilight" panose="020B0502040204020203" pitchFamily="34" charset="-120"/>
              </a:rPr>
              <a:t>萬國兒童佈道團</a:t>
            </a:r>
            <a:r>
              <a:rPr lang="en-US" altLang="zh-TW" dirty="0">
                <a:latin typeface="+mn-ea"/>
                <a:cs typeface="Malgun Gothic Semilight" panose="020B0502040204020203" pitchFamily="34" charset="-120"/>
              </a:rPr>
              <a:t>(CEF)</a:t>
            </a:r>
            <a:r>
              <a:rPr lang="zh-TW" altLang="zh-TW" dirty="0">
                <a:latin typeface="+mn-ea"/>
                <a:cs typeface="Malgun Gothic Semilight" panose="020B0502040204020203" pitchFamily="34" charset="-120"/>
              </a:rPr>
              <a:t>事工。</a:t>
            </a:r>
            <a:endParaRPr lang="en-US" altLang="zh-TW" dirty="0">
              <a:latin typeface="+mn-ea"/>
              <a:cs typeface="Malgun Gothic Semilight" panose="020B0502040204020203" pitchFamily="34" charset="-120"/>
            </a:endParaRPr>
          </a:p>
          <a:p>
            <a:pPr marL="0" lvl="0" indent="0">
              <a:buNone/>
            </a:pPr>
            <a:endParaRPr lang="zh-TW" altLang="zh-TW" dirty="0">
              <a:latin typeface="+mn-ea"/>
              <a:cs typeface="Malgun Gothic Semilight" panose="020B0502040204020203" pitchFamily="34" charset="-120"/>
            </a:endParaRPr>
          </a:p>
          <a:p>
            <a:pPr lvl="0">
              <a:buFont typeface="Wingdings" pitchFamily="2" charset="2"/>
              <a:buChar char="u"/>
            </a:pPr>
            <a:r>
              <a:rPr lang="en-US" altLang="zh-TW" dirty="0">
                <a:latin typeface="+mn-ea"/>
                <a:cs typeface="Malgun Gothic Semilight" panose="020B0502040204020203" pitchFamily="34" charset="-120"/>
              </a:rPr>
              <a:t> </a:t>
            </a:r>
            <a:r>
              <a:rPr lang="zh-TW" altLang="zh-TW" dirty="0">
                <a:latin typeface="+mn-ea"/>
                <a:cs typeface="Malgun Gothic Semilight" panose="020B0502040204020203" pitchFamily="34" charset="-120"/>
              </a:rPr>
              <a:t>為宣教士</a:t>
            </a:r>
            <a:r>
              <a:rPr lang="en-US" altLang="zh-TW" dirty="0">
                <a:latin typeface="+mn-ea"/>
                <a:cs typeface="Malgun Gothic Semilight" panose="020B0502040204020203" pitchFamily="34" charset="-120"/>
              </a:rPr>
              <a:t>/</a:t>
            </a:r>
            <a:r>
              <a:rPr lang="zh-TW" altLang="zh-TW" dirty="0">
                <a:latin typeface="+mn-ea"/>
                <a:cs typeface="Malgun Gothic Semilight" panose="020B0502040204020203" pitchFamily="34" charset="-120"/>
              </a:rPr>
              <a:t>代理總幹事及其委員會成員、同工和</a:t>
            </a:r>
            <a:endParaRPr lang="en-US" altLang="zh-TW" dirty="0">
              <a:latin typeface="+mn-ea"/>
              <a:cs typeface="Malgun Gothic Semilight" panose="020B0502040204020203" pitchFamily="34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+mn-ea"/>
                <a:cs typeface="Malgun Gothic Semilight" panose="020B0502040204020203" pitchFamily="34" charset="-120"/>
              </a:rPr>
              <a:t>   </a:t>
            </a:r>
            <a:r>
              <a:rPr lang="zh-TW" altLang="zh-TW" dirty="0">
                <a:latin typeface="+mn-ea"/>
                <a:cs typeface="Malgun Gothic Semilight" panose="020B0502040204020203" pitchFamily="34" charset="-120"/>
              </a:rPr>
              <a:t>義工</a:t>
            </a:r>
            <a:r>
              <a:rPr lang="zh-TW" altLang="en-US" dirty="0">
                <a:latin typeface="+mn-ea"/>
                <a:cs typeface="Malgun Gothic Semilight" panose="020B0502040204020203" pitchFamily="34" charset="-120"/>
              </a:rPr>
              <a:t>禱告</a:t>
            </a:r>
            <a:r>
              <a:rPr lang="zh-TW" altLang="zh-TW" dirty="0">
                <a:latin typeface="+mn-ea"/>
                <a:cs typeface="Malgun Gothic Semilight" panose="020B0502040204020203" pitchFamily="34" charset="-120"/>
              </a:rPr>
              <a:t>，願他們能被聖靈的能力所充滿</a:t>
            </a:r>
            <a:r>
              <a:rPr lang="zh-TW" altLang="zh-TW" dirty="0">
                <a:ea typeface="Malgun Gothic Semilight" panose="020B0502040204020203" pitchFamily="34" charset="-120"/>
                <a:cs typeface="Malgun Gothic Semilight" panose="020B0502040204020203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66024242"/>
      </p:ext>
    </p:extLst>
  </p:cSld>
  <p:clrMapOvr>
    <a:masterClrMapping/>
  </p:clrMapOvr>
  <p:transition spd="med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733B1-103C-F7B0-C5D1-87E62A635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01BA49EF-D874-9B4A-C785-F82D3F7BE44E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DBFD0825-1B99-97E1-7B2A-203F3BE237C0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DB976104-8066-470F-F103-FFC11AD9F804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BE534870-7EA6-5113-D672-E088F644F09B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96267411-0F77-31C2-BB90-C50ED9831323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23919817-F773-6167-76CB-17D5BCFC92E8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A5800F28-D5D3-8582-647E-098EE16303D6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E3356C0C-3E26-6B7F-D810-0CAA6B57C306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25980CDD-ABFC-6B58-B72A-1362441D0FEF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EB0121AD-E24C-C50C-A7FE-2162BF2648CC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8AFD55EB-D139-2461-3535-D91F93D8648C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13AD3DBE-CA10-B190-2FD1-82804CF72731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ADE19538-2E12-BB25-B9AD-25116AE17595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C50FB218-9999-6548-0AF9-3E68EE527FCF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6E6D05AA-1FBA-8577-FBA6-B79F743661D0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807F1945-5867-344E-BAE9-E67C3476EC4A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C800423F-7107-9B67-9F87-C0546231EB7B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2CB822CC-3B60-E2D5-2F7A-9360AE409B76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A0376626-6E0A-FBE7-106F-D5C190B57B1D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2D5B63D7-D6C9-AAE0-106F-C6E73381CB24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10E418BA-AFB0-34FE-1EF6-1FAA086EEEED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6F572E67-5849-7ACA-BAD0-28830A7C819F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22C0C237-BDF1-4564-DF31-4DFF27605660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915092C3-2781-F4A4-6AFB-91AFE2A01B6D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5EF1C244-E4A6-6A71-D724-31285D5B879F}"/>
              </a:ext>
            </a:extLst>
          </p:cNvPr>
          <p:cNvSpPr txBox="1"/>
          <p:nvPr/>
        </p:nvSpPr>
        <p:spPr>
          <a:xfrm>
            <a:off x="815706" y="661078"/>
            <a:ext cx="168379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4DD8DBFE-1D4A-2276-237A-332B1A8983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78227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F517F32-324A-1790-E8C4-5BCA8C1A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982" y="365125"/>
            <a:ext cx="8225817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敏感國家 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1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4A443A-DF1B-15AA-E98D-DA54EA406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7982" y="1825625"/>
            <a:ext cx="8225817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求神使 </a:t>
            </a:r>
            <a:r>
              <a:rPr lang="en" altLang="zh-TW" dirty="0"/>
              <a:t>CEF </a:t>
            </a:r>
            <a:r>
              <a:rPr lang="zh-TW" altLang="en-US" dirty="0"/>
              <a:t>同工每日實踐神的話語，藉禱告活出敬虔的生命。</a:t>
            </a:r>
            <a:endParaRPr lang="en-US" altLang="zh-TW" dirty="0"/>
          </a:p>
          <a:p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求主預備 </a:t>
            </a:r>
            <a:r>
              <a:rPr lang="en-US" altLang="zh-TW" dirty="0"/>
              <a:t>12 </a:t>
            </a:r>
            <a:r>
              <a:rPr lang="zh-TW" altLang="en-US" dirty="0"/>
              <a:t>位新同工加入事工。</a:t>
            </a:r>
          </a:p>
        </p:txBody>
      </p:sp>
    </p:spTree>
    <p:extLst>
      <p:ext uri="{BB962C8B-B14F-4D97-AF65-F5344CB8AC3E}">
        <p14:creationId xmlns:p14="http://schemas.microsoft.com/office/powerpoint/2010/main" val="467996489"/>
      </p:ext>
    </p:extLst>
  </p:cSld>
  <p:clrMapOvr>
    <a:masterClrMapping/>
  </p:clrMapOvr>
  <p:transition spd="med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D0739-40AD-D240-0899-40CC80627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A22DE101-5742-109E-46F6-D20496602E4F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40C01DB-4200-F161-C225-89D924110F73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5828EDAE-8AE5-916E-61A8-F1B82FB369F1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C99B14B3-2D8B-4285-9470-CDB0D54DD068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EEE27DE4-9C61-EDA2-E4F9-63DCF123D1D4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279FFE22-7AA0-5781-9CC4-BDD8E88E3D8C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C2272F83-8E0C-69A1-7959-B20DBC52832F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17257F47-410F-421C-3DC9-7AD349087ED3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69043C03-876F-94E0-9253-699701071BC9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91C2451A-5232-AB85-2583-36522AEFD06C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005A3B39-2851-1E4B-C450-7ECDE708695C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1AC67571-35BB-A49D-7822-23C66F110951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08A6DE17-D9A7-CB1D-4586-E168AD240A94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0F8F9A46-4803-7D62-3386-78927838ABAF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EA2AE9AF-ABF6-8FEE-03FD-970164A6E346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A989D340-E2C7-4791-24CF-884736256D66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8E6C90B6-5F9F-76B9-C19C-D11F4A6A7D46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7928017F-C017-4B0D-F759-D1D90F4661EB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3AE1779D-67C8-72F5-A116-F897FC5112BA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EF0BA880-CCA9-95BF-562B-83BA80EDB7E4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E9ED9297-BD38-11BE-C959-6C150F661738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42901D38-CA6F-AA52-B092-50FEB57EB455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5E96D442-5720-1AB2-6D9E-20F2F798971D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D445C86C-8A68-BBD0-C73C-3483DA6D61D1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46CEFFC7-F6E3-CC25-5A25-7F87B4377D29}"/>
              </a:ext>
            </a:extLst>
          </p:cNvPr>
          <p:cNvSpPr txBox="1"/>
          <p:nvPr/>
        </p:nvSpPr>
        <p:spPr>
          <a:xfrm>
            <a:off x="815706" y="661078"/>
            <a:ext cx="168379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3976982F-2B41-9E38-7ACF-99C78AD38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78227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668162D-DED1-923C-9849-1C6FDA70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982" y="365125"/>
            <a:ext cx="8225817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敏感國家 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1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6E619F-6F40-227C-C2A2-63CBB8045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7982" y="1825625"/>
            <a:ext cx="8225817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求神使 </a:t>
            </a:r>
            <a:r>
              <a:rPr lang="en" altLang="zh-TW" dirty="0"/>
              <a:t>CEF </a:t>
            </a:r>
            <a:r>
              <a:rPr lang="zh-TW" altLang="en-US" dirty="0"/>
              <a:t>同工每日實踐神的話語，藉禱告活出敬虔的生命。</a:t>
            </a:r>
            <a:endParaRPr lang="en-US" altLang="zh-TW" dirty="0"/>
          </a:p>
          <a:p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求主預備 </a:t>
            </a:r>
            <a:r>
              <a:rPr lang="en-US" altLang="zh-TW" dirty="0"/>
              <a:t>12 </a:t>
            </a:r>
            <a:r>
              <a:rPr lang="zh-TW" altLang="en-US" dirty="0"/>
              <a:t>位新同工加入事工。</a:t>
            </a:r>
          </a:p>
        </p:txBody>
      </p:sp>
    </p:spTree>
    <p:extLst>
      <p:ext uri="{BB962C8B-B14F-4D97-AF65-F5344CB8AC3E}">
        <p14:creationId xmlns:p14="http://schemas.microsoft.com/office/powerpoint/2010/main" val="2339179425"/>
      </p:ext>
    </p:extLst>
  </p:cSld>
  <p:clrMapOvr>
    <a:masterClrMapping/>
  </p:clrMapOvr>
  <p:transition spd="med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66A55-110D-F210-9248-AE1E1943B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03250295-E2F3-ACE6-E11E-F0D8560BD9E0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64F1326C-3C64-6487-27CC-6963F7F7C4B0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2DD399B9-EE76-945D-FA66-22908ED5F490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F5BDEF54-133C-B6E9-8791-DA7F7902035A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8740848C-C4F7-DA31-B661-81266688F961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109EC299-C0B4-2DED-C6CE-9FB73776226E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3E2CBF38-2A17-D9C7-692B-A295BC5037CF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591E93F1-7A81-F7FF-3AD8-983E6C7CA095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0800ECF2-A6D4-8C3D-9404-8BE93F8043CF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26AE77D2-3D61-B399-47CE-EA3A54ACAB65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9D669854-E0F6-7162-F853-4B3DBFF270A1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26C3B6B3-84F3-5575-C6B3-35566010A0A8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28FE143F-915F-00D8-3CA0-54E778AB5277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0C4D9E34-009A-14C5-B122-15B50B595A9E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889C91B0-E2A9-23C9-EA99-4AC21BCE0F67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EDE3F21A-8EFC-3E57-6427-C5E32851C9FD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5A09CC7E-7853-A6EC-36D8-BC2F3892454D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24B67F56-1FF7-DD71-6592-ACA05704339E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E0DD9290-4E7C-C487-434E-28C89670B44E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E424A9F0-4F40-C7A2-2E50-722251F3CB01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9F393E42-47FB-3324-F084-EAA6D90B2365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61854A27-3286-20B8-6975-B7F4660C9272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1A2145DD-BF3C-538C-00E6-1871C353BD7A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4255A7BE-076A-4C0D-8943-96D1B1D2CD0C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B999DCBB-2143-5F82-C194-FF9E80E14795}"/>
              </a:ext>
            </a:extLst>
          </p:cNvPr>
          <p:cNvSpPr txBox="1"/>
          <p:nvPr/>
        </p:nvSpPr>
        <p:spPr>
          <a:xfrm>
            <a:off x="815706" y="661078"/>
            <a:ext cx="168379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6164426D-9769-512B-422D-02467D00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78227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891A492-D047-AF14-8BA9-342A6767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380" y="365125"/>
            <a:ext cx="8491419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敏感國家 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2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570121-D463-B92C-62D6-566528BF9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7982" y="1825625"/>
            <a:ext cx="8225817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為神的恩典持續在事工中運行感恩。</a:t>
            </a:r>
            <a:endParaRPr lang="en-US" altLang="zh-TW" dirty="0"/>
          </a:p>
          <a:p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為目前 </a:t>
            </a:r>
            <a:r>
              <a:rPr lang="en-US" altLang="zh-TW" dirty="0"/>
              <a:t>18 </a:t>
            </a:r>
            <a:r>
              <a:rPr lang="zh-TW" altLang="en-US" dirty="0"/>
              <a:t>歲以下禁止參與公私宗教活動的情況禱告。</a:t>
            </a:r>
          </a:p>
        </p:txBody>
      </p:sp>
    </p:spTree>
    <p:extLst>
      <p:ext uri="{BB962C8B-B14F-4D97-AF65-F5344CB8AC3E}">
        <p14:creationId xmlns:p14="http://schemas.microsoft.com/office/powerpoint/2010/main" val="1612442129"/>
      </p:ext>
    </p:extLst>
  </p:cSld>
  <p:clrMapOvr>
    <a:masterClrMapping/>
  </p:clrMapOvr>
  <p:transition spd="med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96981-7405-4EC7-58EC-9933B6B95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709D5F4F-A08A-38DC-0266-2E07073D3F8A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7602619D-61E2-069B-1B49-F93D4458AA67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A7834830-02B3-618D-6DCC-61546AFDF93E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5E976D95-C07B-66ED-421B-08B0A9266585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A998F634-98EF-FB56-79B3-5E7419ECCB7A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C4ECE8CD-634B-4120-4FD8-80A342252F4E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297EAD5A-A1EA-2072-02D7-7DD12614F077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B6D39555-03AE-40B3-25F5-04A770A36746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1A145F4D-95D8-E1F9-E417-8FB6A7C310ED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260897BF-DEE9-8FF6-1618-5CB8FA4D2466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5C9547E9-4EB6-2D86-73B2-7DFD8208BD90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545FE176-6179-EAD9-39B1-20FFB8C86A75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C13333B2-F24F-C521-3F83-B136D86E5DCF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FF37F5BA-65C7-70DB-380C-C52D3DF2B511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060E1184-93EC-FEAF-8C28-8C55F8C7C29B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34ACD08D-81FF-8BE2-DFEB-29EF0CEE0707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B19A2D38-CC2D-8419-2631-F53EFD98D595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89612B5D-ED9B-A04A-59F8-207A5AE5FE81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2BF4BB1B-6C3C-5F64-622C-B9EBB75CD2D1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87E74C91-07CD-52D2-51D5-903956B020BD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54848078-D88E-28C4-86D1-0FB9E0D5C033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37E4FF2A-8050-BD43-E922-3F1A1B6B4244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2546B09F-8065-37F3-B654-7BFD23D186BE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F7DD4B2F-B6D9-1879-63FF-EA3F39ACE4B7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E73FF5F5-388B-A7A8-914D-4CC592EFD13C}"/>
              </a:ext>
            </a:extLst>
          </p:cNvPr>
          <p:cNvSpPr txBox="1"/>
          <p:nvPr/>
        </p:nvSpPr>
        <p:spPr>
          <a:xfrm>
            <a:off x="815706" y="661078"/>
            <a:ext cx="168379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9C29F670-EFF8-6B04-22CF-41D80DAAE8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78227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B559A7D-BF8E-28EC-4271-E0A2EB68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380" y="365125"/>
            <a:ext cx="8491419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敏感國家 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3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0CDD3F-3DCA-C67A-4E81-BD96E574D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7982" y="1825625"/>
            <a:ext cx="8225817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 為 </a:t>
            </a:r>
            <a:r>
              <a:rPr lang="en" altLang="zh-TW" dirty="0"/>
              <a:t>CPC </a:t>
            </a:r>
            <a:r>
              <a:rPr lang="zh-TW" altLang="en" dirty="0"/>
              <a:t>（</a:t>
            </a:r>
            <a:r>
              <a:rPr lang="zh-TW" altLang="en-US" dirty="0"/>
              <a:t>聖誕節慶祝會）目標能接觸 </a:t>
            </a:r>
            <a:r>
              <a:rPr lang="en-US" altLang="zh-TW" dirty="0"/>
              <a:t>70,000 </a:t>
            </a:r>
            <a:r>
              <a:rPr lang="zh-TW" altLang="en-US" dirty="0"/>
              <a:t>名兒童禱告。</a:t>
            </a:r>
            <a:endParaRPr lang="en-US" altLang="zh-TW" dirty="0"/>
          </a:p>
          <a:p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求主保守同工出入的平安，並賜下交通與教材的經費；並為明年的全國年會、訓練中心整修與更名禱告。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7603722"/>
      </p:ext>
    </p:extLst>
  </p:cSld>
  <p:clrMapOvr>
    <a:masterClrMapping/>
  </p:clrMapOvr>
  <p:transition spd="med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960F6-DFE4-CF33-4940-4A6E69A45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0AAB0554-7C47-6B8F-CA72-41631B4E53D4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954921FF-22FC-99B5-42D3-2948EE6E0CD8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4DB8E453-D1DD-AC31-50DE-EDD129F6E262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3A1EA8CD-EFA3-19AE-A94C-6D04FF4FC07F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918C5F9D-9AB5-27F2-3014-73D66C5CC76B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7769C2EB-38BA-7F3D-D919-3CCA8F6DDDE2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703264AB-8E1C-B75E-620E-F82A8873231C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B9BCD7F0-93E9-A4D3-D26A-DFDA183BF61E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C0201D06-0D67-2AB0-A7DC-FE2BA71AEF19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8D6E0B22-621E-DD8D-AB03-344290A7330D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457406D7-94BE-AD25-B736-15CA7D979041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1B8B1C10-7690-6418-462F-0ED8D55A2C57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ECCEF606-3504-0AC0-F47D-CFC345A0D90B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B379369D-73D7-8F4A-B1AF-20DC8C820643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657CF7C4-BF4F-655F-0EAA-5654406AFC09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C62B0A29-A03C-BF4E-C226-0B0D8B1C69A9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FCC37100-8F6F-F40B-E1E4-8CB05709A123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59E3590C-4A91-7A3C-F234-C7F38C094515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41309608-FD8B-1794-FD86-FB8BE8474DBD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5DD07555-046C-73A5-EBF5-806EE9274D8E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281F8615-2745-53BF-0095-BD7D613DDA29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916B8EBD-FBE9-0957-C474-7AFF5F32C797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FF64DEFB-8C40-A52A-D4AD-8B51B9CE06AA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CDBD8A98-5D53-13F5-3218-A27DB1258CBE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9E15916C-2024-5801-51C4-BE648B1D35CC}"/>
              </a:ext>
            </a:extLst>
          </p:cNvPr>
          <p:cNvSpPr txBox="1"/>
          <p:nvPr/>
        </p:nvSpPr>
        <p:spPr>
          <a:xfrm>
            <a:off x="815706" y="661078"/>
            <a:ext cx="168379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7E8325AE-1BD5-E6DF-325C-E96F3342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78227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D6007FF-3885-2308-E99E-61E9BF644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380" y="365125"/>
            <a:ext cx="8491419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敏感國家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4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7C784F-3CCC-981E-2699-8136AFD0B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7982" y="1825625"/>
            <a:ext cx="8225817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 為全國委員會成員能找到一位男性委員，以及如何更有效籌募經費的方向禱告。</a:t>
            </a:r>
            <a:endParaRPr lang="en-US" altLang="zh-TW" dirty="0"/>
          </a:p>
          <a:p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為全國總幹事的健康與智慧，及辦公室修繕禱告。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8635754"/>
      </p:ext>
    </p:extLst>
  </p:cSld>
  <p:clrMapOvr>
    <a:masterClrMapping/>
  </p:clrMapOvr>
  <p:transition spd="med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E91DF-D894-4586-EA39-4389D388F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965F7085-0161-28A0-8AB7-A2CCA7F45196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FE1B3823-32EA-A458-D329-DB6B59CB333D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F049755B-562D-DE51-BE97-635EEBFF61E9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CEEEA2F7-DBC9-5D47-0BAE-F69F8E4B212A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6148BFFB-348A-634F-1182-E670AADBCEFE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2EC2ED02-4E9A-80C9-ED1F-E72FE4E8B70C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4F4F7125-2AA9-9F90-B9A1-6A0270F98E8D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1A16E7ED-AD62-2817-4E5F-35512F2129AD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693E27A6-6CEA-F19D-EE22-22FC3B371429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6D19ECCB-3F9B-DF22-F8E7-F7A02C1AFC78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9A70717C-541A-642B-1D97-F6286AB2CC38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58A0DF3F-B2CF-9163-EE26-0F6467B0633D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03621D34-4414-1AEF-705E-FD60694BE618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ED01B810-FB4D-556C-12F4-43C95492C520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2C64D34F-3CAD-3948-0F59-E15EB2BAE809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F9BC0ADD-B32B-4914-5857-2A1EA9A9F99C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BED6D8CA-C0C2-8AE0-C8CD-92B115BA47BA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29128E1F-9729-767D-3D1C-C4DFAB2CE2A1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C61E228B-745F-9954-D14E-C3F26E416079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581F3C88-09B3-52C9-6F96-00A569200F7D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6BDD421A-780A-BB7B-2EBE-CC16AB52D99F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18A815CC-F3EE-587A-C095-DAB5A332AA58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9AE591A8-D327-2C0A-7244-68461332EDEF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DFE107FE-2F96-5907-F805-D666BB2560A3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49276263-7F46-1395-EF72-AB540BF047C5}"/>
              </a:ext>
            </a:extLst>
          </p:cNvPr>
          <p:cNvSpPr txBox="1"/>
          <p:nvPr/>
        </p:nvSpPr>
        <p:spPr>
          <a:xfrm>
            <a:off x="815706" y="661078"/>
            <a:ext cx="168379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909012D3-38A9-B4C3-2B5C-4129198941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78227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F1B61D-5158-408A-B917-D15A3E89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380" y="365125"/>
            <a:ext cx="8491419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敏感國家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5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088E88D-E30D-A411-49F8-3E863EA03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7982" y="1825625"/>
            <a:ext cx="8225817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 求主興起更多同工參與兒童事工，使 </a:t>
            </a:r>
            <a:r>
              <a:rPr lang="en-US" altLang="zh-TW" dirty="0"/>
              <a:t>2,550 </a:t>
            </a:r>
            <a:r>
              <a:rPr lang="zh-TW" altLang="en-US" dirty="0"/>
              <a:t>萬名兒童能聽見福音。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為內戰止息、和平臨到代禱。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4016549"/>
      </p:ext>
    </p:extLst>
  </p:cSld>
  <p:clrMapOvr>
    <a:masterClrMapping/>
  </p:clrMapOvr>
  <p:transition spd="med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458CE-FDFA-6494-AF14-8FBEE0CDA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60088966-644D-B117-A215-9D7BDF217B5E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7CE45E8E-CA6E-DF2D-3454-94784AC7AD22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3F082163-8DB9-A94D-AEF0-37C7C113054C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29FF61F2-0FFF-D6FA-B200-3E40D668DB39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ED1AC20A-5EC4-E521-D34D-E507D1806E1F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3CD1DF5E-AF0F-0D61-5971-8B93A7B702DB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62306132-7D0A-3980-A032-32164AC74CFB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D8CA3F4C-63E9-982C-A342-C9665C9B1053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CA1F0FB5-2975-BF23-F700-894CB6AA54E0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67E5133D-950D-C0A8-679C-D5E95F5186A6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B930F60E-7349-4180-D560-10DD1F2B4036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5F954B43-6002-19F3-E7B9-77F339753794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6E568CF3-E7A6-9086-0998-85D8769068F1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BE0D8344-0FA0-5FC3-321D-FDB76CA3AA1D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22B0ECAD-7EDE-8392-3C5C-6528DABD1442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AB53B513-D88A-082D-74A5-D8ABC954F2E3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326D4828-C8FA-8A86-7C1B-663D3A3DF74D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CBF11A5D-3AFC-C845-4D53-9DC3A84B95B2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34512BD1-EBAF-EF5A-8E70-604E00F1C1E6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35ED96BC-CAEB-7D30-A708-196291F88181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48FEEA6A-A053-79DC-3D47-5CE17BFDEB07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FD54F692-D448-A035-B803-15F0667102E2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A1FBFF8E-1AC1-6C38-BCF5-ACB310FF29E7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0A9D5D29-2093-D785-1A03-8D286A8F91C3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212F4419-4726-C4CB-9FEE-63955F2552D2}"/>
              </a:ext>
            </a:extLst>
          </p:cNvPr>
          <p:cNvSpPr txBox="1"/>
          <p:nvPr/>
        </p:nvSpPr>
        <p:spPr>
          <a:xfrm>
            <a:off x="815706" y="661078"/>
            <a:ext cx="168379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811EC53F-E763-7D40-D727-2D8B68B715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78227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0394CF1-9A5A-47B5-3CCE-F3CB7D3D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380" y="365125"/>
            <a:ext cx="8491419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敏感國家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6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EAD7DB-E928-D536-17A1-A199FA441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7982" y="1825625"/>
            <a:ext cx="8225817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為 </a:t>
            </a:r>
            <a:r>
              <a:rPr lang="en-US" altLang="zh-TW" dirty="0"/>
              <a:t>2026 </a:t>
            </a:r>
            <a:r>
              <a:rPr lang="zh-TW" altLang="en-US" dirty="0"/>
              <a:t>年 </a:t>
            </a:r>
            <a:r>
              <a:rPr lang="en-US" altLang="zh-TW" dirty="0"/>
              <a:t>9–10 </a:t>
            </a:r>
            <a:r>
              <a:rPr lang="zh-TW" altLang="en-US" dirty="0"/>
              <a:t>月舉行的 </a:t>
            </a:r>
            <a:r>
              <a:rPr lang="en" altLang="zh-TW" dirty="0"/>
              <a:t>CMI</a:t>
            </a:r>
            <a:r>
              <a:rPr lang="zh-TW" altLang="en" dirty="0"/>
              <a:t>（</a:t>
            </a:r>
            <a:r>
              <a:rPr lang="zh-TW" altLang="en-US" dirty="0"/>
              <a:t>兒童事工學院）課程禱告，包括學員、導師及經費需要。</a:t>
            </a:r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 為更多同工與教會能成為夥伴，與我們合作代禱。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8516402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1DD3C4CB-664D-E24D-9BB4-3520D8F693DD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3EB1DE30-1127-044A-91D7-B5F7C5A00565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1D701C33-6703-A646-944B-A0F0ABCC50A8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BE5DF0A2-2F35-D84E-96E0-984BDBA42533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AF554301-7DBB-1F4D-A209-50F00F2A4DA1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1DBC6D25-76AA-1944-B2FE-1E5B40D7A6C1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C604D50F-0F4E-7144-81B3-3096BFF8B179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1AB381DF-6D89-A944-8C57-885467872BB3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6D49641E-7259-2C4D-8545-D3FE6281A012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7C1784A9-3B02-584F-8046-E914F3A26DCB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73C6032E-352A-9746-A115-0236BABFC2C6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0AAA64A1-941A-A14D-8399-D371C9722045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9400BAC7-252A-DA40-A79D-CCF31932F04D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AE68BE01-80E6-8A43-8277-74DB991B2E14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01FD4877-925B-BB49-92A2-A62E56065F91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23E7456C-792E-064A-9D7A-B90921701714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6697288F-34B9-584E-AF0F-E828C27C6F20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09BCBC31-FAC8-2343-8CEE-6A46A93B0740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33E46492-AF9D-3948-A4FD-215A6DCDEB26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0C923968-0365-BE47-8DE8-B73402556F18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A0B9B9CD-71D7-F941-95B2-0420D42C1C99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5BDD2690-19B4-A34A-905E-2F90FAABD00F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41916831-4DCA-244D-987D-82EC0FFDE6B4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363B142F-ACC6-D04F-83A4-41C82E4263E0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8DE18ABA-D1E6-8247-8AA4-9560786E0E99}"/>
              </a:ext>
            </a:extLst>
          </p:cNvPr>
          <p:cNvSpPr txBox="1"/>
          <p:nvPr/>
        </p:nvSpPr>
        <p:spPr>
          <a:xfrm>
            <a:off x="815705" y="661078"/>
            <a:ext cx="164985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7FFD18E5-D797-3645-8F9A-10F546076C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91958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3A7C3A4-FFA2-534B-B851-4B8D5BE0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944" y="457272"/>
            <a:ext cx="8114856" cy="1325563"/>
          </a:xfrm>
        </p:spPr>
        <p:txBody>
          <a:bodyPr>
            <a:normAutofit/>
          </a:bodyPr>
          <a:lstStyle/>
          <a:p>
            <a:r>
              <a:rPr lang="zh-TW" altLang="en-US" u="none" strike="noStrike" kern="2600" baseline="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區長：</a:t>
            </a:r>
            <a:br>
              <a:rPr lang="en-US" altLang="zh-TW" u="none" strike="noStrike" kern="2600" baseline="0" dirty="0">
                <a:latin typeface="Heiti SC Light" panose="02000000000000000000" pitchFamily="2" charset="-128"/>
                <a:ea typeface="Heiti SC Light" panose="02000000000000000000" pitchFamily="2" charset="-128"/>
              </a:rPr>
            </a:br>
            <a:r>
              <a:rPr lang="en" altLang="zh-TW" dirty="0"/>
              <a:t>Samuel Seo </a:t>
            </a:r>
            <a:r>
              <a:rPr lang="zh-TW" altLang="en-US" dirty="0"/>
              <a:t>撒母耳牧師</a:t>
            </a:r>
            <a:endParaRPr lang="en-US" altLang="zh-TW" u="none" strike="noStrike" kern="2600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B970BF7-5743-CE49-A9F3-036BD63EF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9110" y="2301638"/>
            <a:ext cx="8373820" cy="3709744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求主賜智慧與引導，使各國領袖以主的心意服事。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求神開啟北韓事工的門，並興起澳洲、關島、新加坡、日本、紐西蘭與台灣的全國總幹事人選。</a:t>
            </a:r>
          </a:p>
        </p:txBody>
      </p:sp>
    </p:spTree>
    <p:extLst>
      <p:ext uri="{BB962C8B-B14F-4D97-AF65-F5344CB8AC3E}">
        <p14:creationId xmlns:p14="http://schemas.microsoft.com/office/powerpoint/2010/main" val="1011115970"/>
      </p:ext>
    </p:extLst>
  </p:cSld>
  <p:clrMapOvr>
    <a:masterClrMapping/>
  </p:clrMapOvr>
  <p:transition spd="med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4E268-C0B4-0CA7-A20B-38BA56AC7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81CEF183-518A-DF80-C3F9-592B1C28F2E3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57E3DB48-9F14-72D4-00D4-C613426E1AA5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E0E514CF-266F-434E-E85F-9AA9062EE27D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F3F3DDBE-C08F-FB94-8A0A-5E2F819CD165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1772649B-0DBA-1C00-6302-727091994616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4FC3D873-EF73-D3E7-5FE1-B39A3B6E0460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146F4DA3-5A7E-16AC-9A7D-0B1F67B9A8B9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8129488B-46EA-2F62-0FDC-A83B719DA3C3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26F452B0-8BA0-FB41-745D-4A6B132EE05B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EEF411A1-EEB8-AEC9-3883-C939E69C2755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35750DCF-9BC8-9BF2-5314-08450080C57D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A279DD66-650D-14EC-F152-E4143C178CB4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E9D936B9-02F6-CFDF-FC33-0E2D1F0C43D7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34396CEE-84C7-1540-AAB3-019D9619740D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7F011F48-194D-8CFD-77EE-C0264F8D5FD5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E6926661-A5D0-1F3F-5D08-3AE8394E469E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9CBD3D1A-9876-485C-FF6F-E2A8D0944DE4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E43B64D6-B510-9BFA-B372-203FFB38A6B5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A3878873-0F94-0C10-FC9B-18ACA167FAE6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D32354B1-ED51-63C8-A011-912391C657FB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79D22F1E-D685-AF2C-94D7-8BBE031FA0FB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8D0380B3-0200-DB3B-08FF-0C3D2F2B4401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2B6AD3A6-5675-9C70-6FB1-9D119677E369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CEB279B2-721D-BEE3-C5BD-DED5DBBD29F2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1859B8BC-4044-779A-D310-372C27E170DB}"/>
              </a:ext>
            </a:extLst>
          </p:cNvPr>
          <p:cNvSpPr txBox="1"/>
          <p:nvPr/>
        </p:nvSpPr>
        <p:spPr>
          <a:xfrm>
            <a:off x="815706" y="661078"/>
            <a:ext cx="168379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B58DA592-D323-1463-9493-D6431F38CA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78227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9CB8775-F923-FA00-9832-3A233077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380" y="365125"/>
            <a:ext cx="8491419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敏感國家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7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A9A70A-9A95-A335-FC32-7DE63A6E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7982" y="1825625"/>
            <a:ext cx="8225817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 由於政府的限制，傳福音更加困難，求主使我們有勇氣接觸更多兒童分享福音禱告。</a:t>
            </a:r>
          </a:p>
          <a:p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求神賜智慧培養更多同工。。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3184610"/>
      </p:ext>
    </p:extLst>
  </p:cSld>
  <p:clrMapOvr>
    <a:masterClrMapping/>
  </p:clrMapOvr>
  <p:transition spd="med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86ECD-E089-E384-E366-F1BE00AEF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1FC7BE96-77D1-EC6A-02FF-AF780761403E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D37D65C5-1C01-054F-CD9D-2AC16EF20917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81DC33BC-B1A7-CD0A-6E36-B49878C1DE22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8639F2C6-E802-9EBE-41C5-FF52ABCFC5B4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8392326F-AA34-AE06-FC94-0D8772A8546D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905F556D-BC55-8F1C-E91D-5FEB3CFD69A8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2198FE50-4A93-9543-EBCB-B9FB44F7B1D1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D441184A-9290-1115-4023-7B989AFF841E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0E35E3A6-D9CF-D10F-9C8A-8FDB99E1966F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5CA359B0-0C24-D26F-EE4A-AE7D396E5AC9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FD34074A-AF55-0023-608A-05D2B7468FEC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3942CACA-4ABB-8516-16B9-15B1B6BC4FAD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829FF9A1-666F-DE26-48CC-B926312DC182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5A45F16D-2B08-6B18-C5DB-3161887504E9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A36B34D5-105F-6615-4EDB-1D597A59AF80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19003ADD-0329-7454-4002-B0FA7800A90B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06ACB034-AEC9-1F04-1665-878E2C481021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F7ACAC7F-6D51-05EB-AA4E-C044746CFB5E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56CC0516-B363-6708-A8B5-D2E13EC2B3D1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703DA3FB-13F1-5BD3-A402-41AE15C69C1B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446C533B-BCCD-F15D-030C-119ADE5DA435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CB2966FD-C52D-5CC3-A69E-3559121D6ABA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FC2DDA9D-3AC3-FC31-4751-A5CC9AC82711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86F264D1-99A6-58B8-4DEB-2C6775F76C7D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75B338DE-CE82-60FF-AA48-B0D0BE09EBD8}"/>
              </a:ext>
            </a:extLst>
          </p:cNvPr>
          <p:cNvSpPr txBox="1"/>
          <p:nvPr/>
        </p:nvSpPr>
        <p:spPr>
          <a:xfrm>
            <a:off x="815706" y="661078"/>
            <a:ext cx="168379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5A61DEDD-8E84-4F2D-BFDE-A21243D124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78227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CF29A96-4069-932D-AC89-F757E405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380" y="365125"/>
            <a:ext cx="8491419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敏感國家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8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EC8DBB-332B-42E6-2287-87E4FB6FB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7982" y="1825625"/>
            <a:ext cx="8225817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感謝神保守 </a:t>
            </a:r>
            <a:r>
              <a:rPr lang="en-US" altLang="zh-TW" dirty="0"/>
              <a:t>35 </a:t>
            </a:r>
            <a:r>
              <a:rPr lang="zh-TW" altLang="en-US" dirty="0"/>
              <a:t>位同工平安。</a:t>
            </a:r>
            <a:endParaRPr lang="en-US" altLang="zh-TW" dirty="0"/>
          </a:p>
          <a:p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求主賜給我們智慧和知識，以開展祂的事工。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2782686"/>
      </p:ext>
    </p:extLst>
  </p:cSld>
  <p:clrMapOvr>
    <a:masterClrMapping/>
  </p:clrMapOvr>
  <p:transition spd="med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A730C-5862-9E83-B8E0-8D7C3A026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70960257-0088-12DF-C1FC-A4A739478C50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64B0B4EA-F2C7-1B4E-4D7B-221ED54D00C1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E3B3C371-862D-11C8-3E19-6D87EF4F2227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DEBA7F7B-3DB4-F136-3FFA-18BBEA734552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6809A4EF-AA1E-773D-859C-9DD52EE042E9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8DC7D3D8-0F09-2EF8-9078-5F0FB3C04400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154A8D34-9919-9980-A63E-88658139396D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E760EFFA-3166-7BB0-9BE8-2728AFAF7D26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854C98E5-84A5-E17A-713A-0C6EEAEA30E4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F986BD5A-A036-6403-8E91-93C6B39CD0FD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DBB56F88-CF61-37FC-EF8A-281C86ED2E44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A9F91A77-F783-D38E-A371-7962FB07FD5B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2F8930FC-1C63-7263-168A-B3DB0F70A7BF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7B0F9768-159F-C0B1-9CA7-4E2BD702C36C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A18A777F-B5F4-EB1A-80CF-A77F446629F2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CA02406B-3B35-7175-5AF6-2B2C5CEC25A9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959E98FE-267D-927F-97CF-3619F04BDD2A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EF081A70-5CDB-8414-1555-6EEC53C5B9B3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3ACF721C-722C-4111-C48E-AA77716E71C3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C728ECBF-5234-3E0A-0FBC-67373EB65786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1A3E4CEF-C7B6-ECEC-FCA9-B67D2C838047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FE2D147E-B106-DCD2-C69A-C352CB818688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F9EDF42A-0CC8-C24B-3EAE-1B0F79CBA38A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2E3DEDAC-A70A-6E07-67D8-6DD179C821E8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99A5BA70-BAED-9069-1046-94EBF3B1E641}"/>
              </a:ext>
            </a:extLst>
          </p:cNvPr>
          <p:cNvSpPr txBox="1"/>
          <p:nvPr/>
        </p:nvSpPr>
        <p:spPr>
          <a:xfrm>
            <a:off x="815706" y="661078"/>
            <a:ext cx="168379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4FD51A67-92FA-C788-CE3E-7981449F9A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78227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D29F695-1D81-CD2E-78BC-E7FD7524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380" y="365125"/>
            <a:ext cx="8491419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敏感國家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9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11AB74-F144-B7A9-856F-88E49D0D4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7982" y="1825625"/>
            <a:ext cx="8225817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為國家辦公室能有全職行政人員，並為此提供資金禱告。</a:t>
            </a:r>
            <a:endParaRPr lang="en-US" altLang="zh-TW" dirty="0"/>
          </a:p>
          <a:p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 求主使許多孩子能藉著 </a:t>
            </a:r>
            <a:r>
              <a:rPr lang="en" altLang="zh-TW" dirty="0"/>
              <a:t>CPC </a:t>
            </a:r>
            <a:r>
              <a:rPr lang="zh-TW" altLang="en" dirty="0"/>
              <a:t>（</a:t>
            </a:r>
            <a:r>
              <a:rPr lang="zh-TW" altLang="en-US" dirty="0"/>
              <a:t>聖誕節慶祝會）得著福音。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731002"/>
      </p:ext>
    </p:extLst>
  </p:cSld>
  <p:clrMapOvr>
    <a:masterClrMapping/>
  </p:clrMapOvr>
  <p:transition spd="med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2ECC4-8D8D-0360-B296-1300F2ECB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59575910-90A8-3922-E78F-857543B9229C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A49F3F7B-B165-CD58-5D28-54993AF2A78C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891FE612-04F6-4B04-EDDC-50E3B09A06C8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E3E25AE6-B75F-56E2-C3B2-E1D2E64D65FE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088AC68C-3D3D-50BC-2DD8-5E56E24EB877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1A967B81-C984-E48A-2BCD-DC665B8CA08C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FA3313FD-1A09-E5C2-E687-19EB035AFAF3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4832D20D-C3C0-BBE4-C6CE-4E694DC60C2C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AC40C221-D02F-0597-5C49-75D99FDDF733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BB4F8E5F-7EB5-C131-0998-D84F96527B3C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83DC97D9-5243-783E-8178-3B8549613D9F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F31E0594-9ADA-23F1-10BD-9C6B0E4758E3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A579E32A-1F46-97B5-1E39-7DA3A248E376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ADFB373A-2F0B-2204-F275-BE45D5C7F9AF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DB61B2CD-4A16-B5E6-F191-C45B4B7A0DE9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CA05C704-E097-80B1-2903-215709896402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4180715F-36B1-CAEB-6961-9E3A1269E3D4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BDE030E8-4813-C0C8-4300-00F141ABF6EA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C7778CE6-25D9-7860-1DB2-A7D5C6E20E56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957E7521-3B9E-8CC5-EEE2-843287A776AE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D129F3AA-B344-35C9-5D41-DF5DF8B60791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3CCB5E61-2FF4-EC4B-C690-8DD8F736124C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98AE92C5-4380-09FB-79F3-052CBC0FD928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F5BBBCFA-C6A5-FF11-8896-FEB8B0AEE105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5EAF368E-06A7-A857-90E3-FEA73A1F6099}"/>
              </a:ext>
            </a:extLst>
          </p:cNvPr>
          <p:cNvSpPr txBox="1"/>
          <p:nvPr/>
        </p:nvSpPr>
        <p:spPr>
          <a:xfrm>
            <a:off x="815706" y="661078"/>
            <a:ext cx="168379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0BA92354-407F-E2C3-00B3-D7F7191BD2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78227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7B7BFCC-6956-B062-EEE7-65BC6DE1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380" y="365125"/>
            <a:ext cx="8491419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敏感國家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10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0A85DB-9A6A-BF3D-89F6-57A6E92C6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7982" y="1825625"/>
            <a:ext cx="8225817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為 </a:t>
            </a:r>
            <a:r>
              <a:rPr lang="en-US" altLang="zh-TW" dirty="0"/>
              <a:t>2026 </a:t>
            </a:r>
            <a:r>
              <a:rPr lang="zh-TW" altLang="en-US" dirty="0"/>
              <a:t>年 </a:t>
            </a:r>
            <a:r>
              <a:rPr lang="en-US" altLang="zh-TW" dirty="0"/>
              <a:t>3–4 </a:t>
            </a:r>
            <a:r>
              <a:rPr lang="zh-TW" altLang="en-US" dirty="0"/>
              <a:t>月舉行的 </a:t>
            </a:r>
            <a:r>
              <a:rPr lang="en" altLang="zh-TW" dirty="0"/>
              <a:t>CMI</a:t>
            </a:r>
            <a:r>
              <a:rPr lang="zh-TW" altLang="en" dirty="0"/>
              <a:t>（</a:t>
            </a:r>
            <a:r>
              <a:rPr lang="zh-TW" altLang="en-US" dirty="0"/>
              <a:t>兒童事工學院）禱告：求神預備學員、導師與經費，使所有人都能滿懷喜樂和熱情地服事主。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3384524"/>
      </p:ext>
    </p:extLst>
  </p:cSld>
  <p:clrMapOvr>
    <a:masterClrMapping/>
  </p:clrMapOvr>
  <p:transition spd="med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D5B71-976C-EA47-0743-78EF2EEF5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C8A16B82-0333-AAEA-C802-EB81F6196ACB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89FF0F8F-EC07-33D0-5F60-F5BA7F6121F9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01E71B10-DE66-1A2D-4538-FD89EC470371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2CE23D37-AEA0-779B-4595-1E2865B25019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BDD60C38-23BF-64FD-4AA6-FFF80D9B5790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A04B26D3-F3D2-2C9C-11D9-75B306AE93DC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9FB96858-0E0A-1521-DB5C-45582DA2CFC0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2DA42B22-F1D8-01E0-2F11-80914FA9C3BE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46DAAD87-C4B3-5AC7-D9B3-48196D229557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6FCE03EE-48D9-B500-F7EF-3645C31D7206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7BBDDFC8-6808-E1ED-7835-7CC76BF131BC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2CB21327-66E8-5A2D-1C10-678DA95A8854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825053B3-72E0-9363-44C0-792B29E17A4A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8F8DD88D-1835-9A40-DBD1-F32BB062EF76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17326C99-A742-3EEE-FC96-A1CD05770A2D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C242422D-DD65-9DF1-89F7-E2A1AF1051CD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2319A834-5175-21F5-CC41-1069B412A8AD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30E0B1B7-C439-929B-94C0-07B15A303C0C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EF30B997-22F0-E01B-D553-3CCAD6A0B5CB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0C48447A-9569-93DB-7D43-2EB0A65DE7BB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D0156804-56A5-0B7F-96F8-0CEF19DBAF33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17EBB3EC-5B4D-C5F0-6E83-304826D82D6D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1C7EED21-BA03-8611-3CEA-AEFA0D61275F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60F7F7EA-38B8-CD0D-EE12-43A42BDE9939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1294CB16-E913-533F-F153-4815D1ACBC84}"/>
              </a:ext>
            </a:extLst>
          </p:cNvPr>
          <p:cNvSpPr txBox="1"/>
          <p:nvPr/>
        </p:nvSpPr>
        <p:spPr>
          <a:xfrm>
            <a:off x="815706" y="661078"/>
            <a:ext cx="168379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0790BC49-A7F3-2B43-8D29-1B47EA59D6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3782276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2DF2DB8-A0A0-311B-C191-33B07B9E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380" y="365125"/>
            <a:ext cx="8491419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敏感國家</a:t>
            </a:r>
            <a: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11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FCD336-315E-9444-9C89-1981D8701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7982" y="1825625"/>
            <a:ext cx="8225817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願主的使者圍繞並保守（同工、委員、義工）在服事中的一切，使他們靠著基督所賜的力量，遵行主一切的命令。</a:t>
            </a:r>
          </a:p>
          <a:p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6843708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AB925AE5-6993-9140-B84B-B74B5DCF1A92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CEC1FDB5-D32B-524B-B6F5-E0D924D726BA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DB454C57-C964-B24A-ACA4-876E0CBE5E43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FFF61D33-A335-7D4B-8F2E-E5F174FAAA32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2FA2BA14-3DED-4E47-86F6-ABABB6AAE65A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AF8D7C4B-3E53-4746-BBD4-1C1EC54D3616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C2968D7C-1AEE-124A-9972-478660D50435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49279C81-782C-F840-871D-4FC7E1148137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C92A4D01-0CBC-2E4A-AC92-D3D1515081DA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87AF8380-A9D9-7241-A658-2AA3A1777ED5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124423A3-988C-2841-A789-BD05BF45EDCD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A4FE2D8A-FA73-BD4E-A91C-2242EC95EF9D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2C3788B1-699C-2645-B2E8-A1481A795F0F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B90F4BD3-DEF4-7F40-94B2-EDB500B11107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58E11C50-2EB2-4946-A7EA-C65B13D5B5DB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33630320-F3A9-DB46-8E54-A1C58930559B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E6F12026-A972-6841-A487-DAB6F60C3650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AF00A125-A1E8-2446-B6DE-0445F85FE08E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CD7FBA19-BBA9-9D41-8DA6-DFAD95450601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7ACC5F69-39B3-C042-8E1C-119F8AB31BD4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2A83288F-C2AD-6E4D-844E-28E14D25CBF6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8E135140-5FBE-F54D-AA38-BF9743685041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984D320C-1246-F74D-9DE3-88A4292A3629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FD429F6E-0D13-F94F-ADAA-FC8A51F94B59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CBD1A7E4-07A8-5D47-A6BD-0AB3F39EDE71}"/>
              </a:ext>
            </a:extLst>
          </p:cNvPr>
          <p:cNvSpPr txBox="1"/>
          <p:nvPr/>
        </p:nvSpPr>
        <p:spPr>
          <a:xfrm>
            <a:off x="815705" y="661078"/>
            <a:ext cx="158590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00F35CCB-6312-C842-8D50-88CF80994C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6" y="3894700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9344B1D-7470-C94B-AE69-86C8862F6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982" y="412291"/>
            <a:ext cx="8578830" cy="1325563"/>
          </a:xfrm>
        </p:spPr>
        <p:txBody>
          <a:bodyPr>
            <a:normAutofit/>
          </a:bodyPr>
          <a:lstStyle/>
          <a:p>
            <a:r>
              <a:rPr lang="zh-TW" altLang="en-US" u="none" strike="noStrike" kern="2600" baseline="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委員會顧問：</a:t>
            </a:r>
            <a:br>
              <a:rPr lang="en-US" altLang="zh-TW" u="none" strike="noStrike" kern="2600" baseline="0" dirty="0">
                <a:latin typeface="Heiti SC Light" panose="02000000000000000000" pitchFamily="2" charset="-128"/>
                <a:ea typeface="Heiti SC Light" panose="02000000000000000000" pitchFamily="2" charset="-128"/>
              </a:rPr>
            </a:br>
            <a:r>
              <a:rPr lang="en" altLang="zh-TW" dirty="0"/>
              <a:t>VB Matthews </a:t>
            </a:r>
            <a:r>
              <a:rPr lang="zh-TW" altLang="en-US" dirty="0"/>
              <a:t>馬太牧師</a:t>
            </a:r>
            <a:endParaRPr lang="zh-TW" altLang="en-US" u="none" strike="noStrike" kern="2600" baseline="0" dirty="0">
              <a:latin typeface="Gadugi" panose="020B0502040204020203" pitchFamily="34" charset="0"/>
              <a:ea typeface="Heiti SC Light" panose="02000000000000000000" pitchFamily="2" charset="-128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4C2147-1255-6449-81AC-DE274A93B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6477" y="2340875"/>
            <a:ext cx="8090684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為委員會培訓課程感謝神！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求主興起有異象與委身的人組成堅強的委員會，完成 </a:t>
            </a:r>
            <a:r>
              <a:rPr lang="en" altLang="zh-TW" dirty="0"/>
              <a:t>CEF </a:t>
            </a:r>
            <a:r>
              <a:rPr lang="zh-TW" altLang="en-US" dirty="0"/>
              <a:t>的使命。</a:t>
            </a:r>
          </a:p>
        </p:txBody>
      </p:sp>
    </p:spTree>
    <p:extLst>
      <p:ext uri="{BB962C8B-B14F-4D97-AF65-F5344CB8AC3E}">
        <p14:creationId xmlns:p14="http://schemas.microsoft.com/office/powerpoint/2010/main" val="1849387625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7AA305C6-41A0-4447-B317-7051D0FBC110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141F754F-5A7A-6441-9A9C-27291FC004EE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1932DEDC-1D29-2443-89D6-3CBE4442BBA2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139A1E57-429D-164F-9D9C-88CAC35E6E68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5F974471-11D1-7842-A613-97C133CCC735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147367F0-5EEE-4D4B-83B9-C5C7DD94D6AE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4D097E75-DDEC-5D42-9F33-BA112F72449F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627301FF-C75D-3B43-9299-A61FD7476F87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AA570E4D-EFC7-6B4B-A902-5811ED5FDD80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4239A526-8150-1B4B-9F35-7F3FE126778B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0C4EEB53-AB94-5547-AFC2-2D0323889340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669D8BFF-EC67-CF42-A7E1-0A17284A43F1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C18A3FD2-4170-4647-B03C-CC6689D40AFB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608B0971-0BCA-CF48-95C3-1F28AC996084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16A0F093-66A2-5D42-B8BF-6A31BD20F47A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6B6670DA-DF36-3945-A885-4A633338E467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C6700513-9E1F-5648-A78A-D51E3BBEFACD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381EA99B-D311-DC49-B4EA-B6465D087CD4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0C2A7214-C1AE-A843-A71C-A83497848E00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A88D83F1-9E91-334D-8754-A31326E6980A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331216D0-A4F1-0F47-88DB-1152D8811840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FE42C2F2-C0C5-0245-B107-920BF4A01D89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80DE4677-07D0-2149-9B7A-D2BA13C98F85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9304F56C-3DF1-B74D-B4E3-49E8504B5167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CCAF85BB-5BA7-C348-946C-133D0411766F}"/>
              </a:ext>
            </a:extLst>
          </p:cNvPr>
          <p:cNvSpPr txBox="1"/>
          <p:nvPr/>
        </p:nvSpPr>
        <p:spPr>
          <a:xfrm>
            <a:off x="815705" y="661078"/>
            <a:ext cx="150091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F10EE555-D7DC-344A-91BC-D37F65438A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9" y="3915447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3AE692F-C4A6-8D4F-B771-8855EEA5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943" y="471149"/>
            <a:ext cx="8586273" cy="1325563"/>
          </a:xfrm>
        </p:spPr>
        <p:txBody>
          <a:bodyPr>
            <a:normAutofit/>
          </a:bodyPr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教育負責人：</a:t>
            </a:r>
            <a:b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</a:br>
            <a:r>
              <a:rPr lang="en" altLang="zh-TW" dirty="0"/>
              <a:t>Joei Miral</a:t>
            </a:r>
            <a:endParaRPr lang="en-US" altLang="zh-TW" u="none" strike="noStrike" kern="2600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422189-5A5A-AC4A-AC38-1B998226E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8952" y="2396414"/>
            <a:ext cx="811485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感謝主的信實、保守與恩典，並求祂幫助我兼顧工作與學習泰語。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求主幫助我凡事順服主的旨意，使主耶穌基督得榮耀。</a:t>
            </a:r>
          </a:p>
        </p:txBody>
      </p:sp>
    </p:spTree>
    <p:extLst>
      <p:ext uri="{BB962C8B-B14F-4D97-AF65-F5344CB8AC3E}">
        <p14:creationId xmlns:p14="http://schemas.microsoft.com/office/powerpoint/2010/main" val="129703438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85DC9BE8-0C98-A943-89E5-16A00377B5E1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01986EED-3F5A-B946-9E27-AF2BC63D2110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106FFED8-D8CA-884D-9310-2C1261CE46F6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73B8E447-3EE5-B648-8F37-544036D5CCF5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EA59923A-D7EC-EC41-9345-2CE4CD619260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8E63A5B6-F944-0644-BC1D-411FBFE56841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8782FA15-1AD3-BD47-87CE-92EB94825B80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66D2F892-D5AC-D045-913B-894C63023F2C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AD70792A-C4A8-7C43-9CDF-A473EC4CF5FF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669B1AA0-8A62-074E-9304-41DEE95AE7C3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1800ED67-16A2-CD48-93EF-3237A9B1BFC4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E4D70DB9-4924-734F-9A41-FF0ECBF1AA32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0D4B2DEA-E137-B440-981B-FA9141FCC89F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C16DEB19-0562-3B4E-93F5-2D53F5C12BA3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1ACBB534-23BC-014A-87A5-21D7700F0B92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E8A0EF7F-4B07-CB45-993E-96B341E331BB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5E7A6878-E2C4-6541-9B9F-AB42424B56A3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CB9F9599-17A6-FB4E-B374-48F5C192BAE5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74063873-A66A-9741-B745-C2EA8805BC86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08D4FD4B-9354-8647-A8B0-FA2A7C85DF1A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55761B34-E3D5-7B40-8627-497F996E81A5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C58B4802-BE8B-B145-8384-2F47540E341B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06A9D31E-E5BF-C643-99BE-535D0C2E0D08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5D11CEC8-E0AA-0D43-9AEA-58D610036BEB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E5A5A272-A274-4B40-9A8A-DCBA386F39B2}"/>
              </a:ext>
            </a:extLst>
          </p:cNvPr>
          <p:cNvSpPr txBox="1"/>
          <p:nvPr/>
        </p:nvSpPr>
        <p:spPr>
          <a:xfrm>
            <a:off x="701054" y="597059"/>
            <a:ext cx="154074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C97A3C1C-A52B-E340-9BF0-1ABCA7910F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" y="3761957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DFECA1B-4D2B-334A-B0E4-3A3954A6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693" y="522078"/>
            <a:ext cx="8189677" cy="1325563"/>
          </a:xfrm>
        </p:spPr>
        <p:txBody>
          <a:bodyPr/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亞太區教育主任</a:t>
            </a:r>
            <a:r>
              <a:rPr lang="zh-TW" altLang="en-US" dirty="0"/>
              <a:t>：</a:t>
            </a:r>
            <a:br>
              <a:rPr lang="en-US" altLang="zh-TW" dirty="0"/>
            </a:br>
            <a:r>
              <a:rPr lang="en" altLang="zh-TW" dirty="0"/>
              <a:t>Lorita Lim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C8773C2-BD41-2047-8377-E8831C68E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408" y="2415368"/>
            <a:ext cx="8189677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求主賜予我旅途中所需的力量，也請為我父親的得救代禱。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求主在 </a:t>
            </a:r>
            <a:r>
              <a:rPr lang="en-US" altLang="zh-TW" dirty="0"/>
              <a:t>2026 </a:t>
            </a:r>
            <a:r>
              <a:rPr lang="zh-TW" altLang="en-US" dirty="0"/>
              <a:t>年透過四個 </a:t>
            </a:r>
            <a:r>
              <a:rPr lang="en" altLang="zh-TW" dirty="0"/>
              <a:t>CMI </a:t>
            </a:r>
            <a:r>
              <a:rPr lang="zh-TW" altLang="en-US" dirty="0"/>
              <a:t>興起更多全職同工，並預備所需經費。</a:t>
            </a:r>
          </a:p>
        </p:txBody>
      </p:sp>
    </p:spTree>
    <p:extLst>
      <p:ext uri="{BB962C8B-B14F-4D97-AF65-F5344CB8AC3E}">
        <p14:creationId xmlns:p14="http://schemas.microsoft.com/office/powerpoint/2010/main" val="2020050483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44BB0492-9D78-3D45-9717-9C261C401422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A9E529CB-6D09-9442-9B96-42925CAA61B1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41534BD4-5421-3D4F-944D-6B174922EAF2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9CB2C7D8-C161-5F4B-BB2A-4C2913A0980F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C967E346-AE1D-5A45-A988-E5C4FB8C0306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1208F184-109A-8843-AB00-EBF67BDADB85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2EBAD677-4A14-0B49-B499-264F1DFED867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E62A4028-9B02-1042-A870-30BC9B3B01D1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94D1BB5E-65AD-C741-86CA-7AAF5EBF7EC9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60D7ED3C-E548-4F46-8AB3-B2DAAF352903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560A8BB6-6798-3E47-85AE-854E68AA6527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783D3D8A-4D80-1E4F-8C2F-E3E9BB50D0A4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340E8064-0637-114D-AF1E-0856439E0807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080634FF-F213-6D4D-8E05-EEF89E3BEE4B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AF0B6A68-9759-CE46-8CA4-4DD5E90D6A73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EBF24FD3-B3F3-C542-B7E3-2B6805861E2C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AC9605E6-5565-124E-BF14-6BDB95FA6DCC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5CC69890-1BE5-264C-BC16-C2A3802E198F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F720DC3B-916F-F645-8FF5-F20BBAFD181B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F1C62005-A7A9-1A4C-A0C5-6AE910EAC01E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C05D14F9-73E0-3943-BCCF-A530E19BBEE1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B17226B3-9262-B245-B540-D85A7193053E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115F0451-C26B-4E47-875A-2604C4CDC474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0EC5F5D9-D267-3046-AECF-BF65CA2D04C5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FD2A5712-14D8-E142-A302-9B90CDD351E5}"/>
              </a:ext>
            </a:extLst>
          </p:cNvPr>
          <p:cNvSpPr txBox="1"/>
          <p:nvPr/>
        </p:nvSpPr>
        <p:spPr>
          <a:xfrm>
            <a:off x="815705" y="661078"/>
            <a:ext cx="19518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5A8DAE93-70A1-9746-942C-ADC5693B61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" y="3909087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238B87E-BD4C-CA4B-9925-6F607AFA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479" y="557464"/>
            <a:ext cx="8114856" cy="1325563"/>
          </a:xfrm>
        </p:spPr>
        <p:txBody>
          <a:bodyPr>
            <a:normAutofit/>
          </a:bodyPr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亞太區中文教材主任：</a:t>
            </a:r>
            <a:b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</a:br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李美美</a:t>
            </a:r>
            <a:endParaRPr lang="en-US" altLang="zh-TW" kern="26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84A7F09-2919-A04B-9DEB-4520CA0E9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0588" y="2196546"/>
            <a:ext cx="811485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感謝主，美美的中風持續康復中，她也正逐漸恢復體力。請為她的復健代禱，求主使她的身體能夠完全康復。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為團隊持續進行的翻譯事工代禱。</a:t>
            </a:r>
          </a:p>
          <a:p>
            <a:pPr marR="0" lvl="0" rtl="0"/>
            <a:endParaRPr lang="en-US" altLang="zh-TW" u="none" strike="noStrike" kern="100" baseline="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8071748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id="{D1CE41F0-0545-8B4B-8D54-FED0F2076AAF}"/>
              </a:ext>
            </a:extLst>
          </p:cNvPr>
          <p:cNvSpPr>
            <a:spLocks noChangeAspect="1"/>
          </p:cNvSpPr>
          <p:nvPr/>
        </p:nvSpPr>
        <p:spPr>
          <a:xfrm>
            <a:off x="114051" y="-3377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:a16="http://schemas.microsoft.com/office/drawing/2014/main" id="{6986E888-BF34-8547-9BA3-F03AA135769E}"/>
              </a:ext>
            </a:extLst>
          </p:cNvPr>
          <p:cNvSpPr/>
          <p:nvPr/>
        </p:nvSpPr>
        <p:spPr>
          <a:xfrm flipH="1" flipV="1">
            <a:off x="-183088" y="6372622"/>
            <a:ext cx="12558175" cy="523332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6" name="圆: 空心 1">
            <a:extLst>
              <a:ext uri="{FF2B5EF4-FFF2-40B4-BE49-F238E27FC236}">
                <a16:creationId xmlns:a16="http://schemas.microsoft.com/office/drawing/2014/main" id="{FA0B4C30-9997-474E-A8E2-081062B33109}"/>
              </a:ext>
            </a:extLst>
          </p:cNvPr>
          <p:cNvSpPr>
            <a:spLocks noChangeAspect="1"/>
          </p:cNvSpPr>
          <p:nvPr/>
        </p:nvSpPr>
        <p:spPr>
          <a:xfrm>
            <a:off x="-2565242" y="-2347676"/>
            <a:ext cx="5130483" cy="513081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8616A34A-AADD-E346-85D3-CFDB7CD49FF4}"/>
              </a:ext>
            </a:extLst>
          </p:cNvPr>
          <p:cNvGrpSpPr/>
          <p:nvPr/>
        </p:nvGrpSpPr>
        <p:grpSpPr>
          <a:xfrm>
            <a:off x="-883704" y="1545037"/>
            <a:ext cx="1891260" cy="1883963"/>
            <a:chOff x="95534" y="5186149"/>
            <a:chExt cx="1891260" cy="1883963"/>
          </a:xfrm>
        </p:grpSpPr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id="{CC67914D-021D-544F-B726-70B659F1F74B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id="{F5937EB8-058E-2943-85C2-03EE17433ACE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6">
              <a:extLst>
                <a:ext uri="{FF2B5EF4-FFF2-40B4-BE49-F238E27FC236}">
                  <a16:creationId xmlns:a16="http://schemas.microsoft.com/office/drawing/2014/main" id="{5B6B44CD-BC92-1747-AAA3-43F2CC44D9E4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">
              <a:extLst>
                <a:ext uri="{FF2B5EF4-FFF2-40B4-BE49-F238E27FC236}">
                  <a16:creationId xmlns:a16="http://schemas.microsoft.com/office/drawing/2014/main" id="{4D16CC92-E16D-E149-A2AA-070DCCA9E0BC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">
              <a:extLst>
                <a:ext uri="{FF2B5EF4-FFF2-40B4-BE49-F238E27FC236}">
                  <a16:creationId xmlns:a16="http://schemas.microsoft.com/office/drawing/2014/main" id="{CC9F033C-B256-3745-95C0-0D282ECF7171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">
              <a:extLst>
                <a:ext uri="{FF2B5EF4-FFF2-40B4-BE49-F238E27FC236}">
                  <a16:creationId xmlns:a16="http://schemas.microsoft.com/office/drawing/2014/main" id="{E7AFD241-77E6-574C-A8BD-6D8A744E4E24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7E42A482-988D-1F4F-A64C-80D1B4E24E39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1">
              <a:extLst>
                <a:ext uri="{FF2B5EF4-FFF2-40B4-BE49-F238E27FC236}">
                  <a16:creationId xmlns:a16="http://schemas.microsoft.com/office/drawing/2014/main" id="{4C0E3BDC-D0B1-1541-B0E6-2475D4F337DD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2">
            <a:extLst>
              <a:ext uri="{FF2B5EF4-FFF2-40B4-BE49-F238E27FC236}">
                <a16:creationId xmlns:a16="http://schemas.microsoft.com/office/drawing/2014/main" id="{8C408752-3A58-9145-9ACB-C2B1433DFA33}"/>
              </a:ext>
            </a:extLst>
          </p:cNvPr>
          <p:cNvSpPr/>
          <p:nvPr/>
        </p:nvSpPr>
        <p:spPr>
          <a:xfrm>
            <a:off x="11255243" y="440688"/>
            <a:ext cx="392400" cy="3908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8">
            <a:extLst>
              <a:ext uri="{FF2B5EF4-FFF2-40B4-BE49-F238E27FC236}">
                <a16:creationId xmlns:a16="http://schemas.microsoft.com/office/drawing/2014/main" id="{5C1869C3-575D-EA42-A045-2BFD25A08FFF}"/>
              </a:ext>
            </a:extLst>
          </p:cNvPr>
          <p:cNvSpPr>
            <a:spLocks noChangeAspect="1"/>
          </p:cNvSpPr>
          <p:nvPr/>
        </p:nvSpPr>
        <p:spPr>
          <a:xfrm>
            <a:off x="10412608" y="5430766"/>
            <a:ext cx="1184494" cy="11796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45D7909A-2B3D-5740-A929-71F4BDA4CF03}"/>
              </a:ext>
            </a:extLst>
          </p:cNvPr>
          <p:cNvGrpSpPr/>
          <p:nvPr/>
        </p:nvGrpSpPr>
        <p:grpSpPr>
          <a:xfrm>
            <a:off x="11246370" y="1618395"/>
            <a:ext cx="1891260" cy="1883963"/>
            <a:chOff x="95534" y="5186149"/>
            <a:chExt cx="1891260" cy="1883963"/>
          </a:xfrm>
        </p:grpSpPr>
        <p:cxnSp>
          <p:nvCxnSpPr>
            <p:cNvPr id="19" name="直接连接符 20">
              <a:extLst>
                <a:ext uri="{FF2B5EF4-FFF2-40B4-BE49-F238E27FC236}">
                  <a16:creationId xmlns:a16="http://schemas.microsoft.com/office/drawing/2014/main" id="{AC600D96-B8C9-9341-8269-ED9AC881AD99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id="{D29E5CB6-66E2-5942-A654-C04493C2EFF2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>
              <a:extLst>
                <a:ext uri="{FF2B5EF4-FFF2-40B4-BE49-F238E27FC236}">
                  <a16:creationId xmlns:a16="http://schemas.microsoft.com/office/drawing/2014/main" id="{49E3CCC0-A7D1-C543-B00D-D9A562D5AFE4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3">
              <a:extLst>
                <a:ext uri="{FF2B5EF4-FFF2-40B4-BE49-F238E27FC236}">
                  <a16:creationId xmlns:a16="http://schemas.microsoft.com/office/drawing/2014/main" id="{84A68F2E-20CD-2144-AB4F-A02366DDB15E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id="{F07D93EC-4F75-4246-AA6E-C05018BA30EC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5">
              <a:extLst>
                <a:ext uri="{FF2B5EF4-FFF2-40B4-BE49-F238E27FC236}">
                  <a16:creationId xmlns:a16="http://schemas.microsoft.com/office/drawing/2014/main" id="{EF6C5EB5-961D-794D-8179-7EABBC2D5085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>
              <a:extLst>
                <a:ext uri="{FF2B5EF4-FFF2-40B4-BE49-F238E27FC236}">
                  <a16:creationId xmlns:a16="http://schemas.microsoft.com/office/drawing/2014/main" id="{C274C105-177A-6740-969F-3199D29004CE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id="{1547E971-DB4B-0A4D-9FF6-45840D1D6815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>
            <a:extLst>
              <a:ext uri="{FF2B5EF4-FFF2-40B4-BE49-F238E27FC236}">
                <a16:creationId xmlns:a16="http://schemas.microsoft.com/office/drawing/2014/main" id="{237A6AC5-9B90-7045-858F-E90D25C44CF3}"/>
              </a:ext>
            </a:extLst>
          </p:cNvPr>
          <p:cNvSpPr txBox="1"/>
          <p:nvPr/>
        </p:nvSpPr>
        <p:spPr>
          <a:xfrm>
            <a:off x="544357" y="541658"/>
            <a:ext cx="147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World Day of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 Demi Bold" panose="020B0506020202020204" pitchFamily="34" charset="0"/>
              <a:ea typeface="微软雅黑"/>
              <a:cs typeface="Apple Chancery" panose="03020702040506060504" pitchFamily="66" charset="-79"/>
              <a:sym typeface="微软雅黑"/>
            </a:endParaRPr>
          </a:p>
        </p:txBody>
      </p:sp>
      <p:sp>
        <p:nvSpPr>
          <p:cNvPr id="28" name="文本框 4">
            <a:extLst>
              <a:ext uri="{FF2B5EF4-FFF2-40B4-BE49-F238E27FC236}">
                <a16:creationId xmlns:a16="http://schemas.microsoft.com/office/drawing/2014/main" id="{B326F6D2-F56C-A54D-B684-23BE78A6E7E0}"/>
              </a:ext>
            </a:extLst>
          </p:cNvPr>
          <p:cNvSpPr txBox="1"/>
          <p:nvPr/>
        </p:nvSpPr>
        <p:spPr>
          <a:xfrm>
            <a:off x="815705" y="661078"/>
            <a:ext cx="200734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C000"/>
                </a:solidFill>
                <a:latin typeface="Avenir Next Condensed Demi Bold" panose="020B0506020202020204" pitchFamily="34" charset="0"/>
                <a:ea typeface="Noto Sans" panose="020B0502040504020204" pitchFamily="34" charset="0"/>
                <a:cs typeface="Apple Chancery" panose="03020702040506060504" pitchFamily="66" charset="-79"/>
                <a:sym typeface="微软雅黑"/>
              </a:rPr>
              <a:t>Prayer 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764895E1-127D-D240-98BB-9496E0B12C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" y="3875740"/>
            <a:ext cx="3032051" cy="30320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9D146CA-61E3-4A45-971E-94018C50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303" y="786485"/>
            <a:ext cx="8059336" cy="1325563"/>
          </a:xfrm>
        </p:spPr>
        <p:txBody>
          <a:bodyPr>
            <a:normAutofit/>
          </a:bodyPr>
          <a:lstStyle/>
          <a:p>
            <a:r>
              <a:rPr lang="zh-TW" altLang="en-US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太平洋區協調員：</a:t>
            </a:r>
            <a:br>
              <a:rPr lang="en-US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</a:br>
            <a:r>
              <a:rPr lang="en" altLang="zh-TW" kern="2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Ma. Theresa Llorente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55A168-58E9-6149-B199-83B42AF2B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7825" y="2340192"/>
            <a:ext cx="8059336" cy="435133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dirty="0"/>
              <a:t> </a:t>
            </a:r>
            <a:r>
              <a:rPr lang="zh-TW" altLang="en-US" dirty="0"/>
              <a:t>為 </a:t>
            </a:r>
            <a:r>
              <a:rPr lang="en" altLang="zh-TW" dirty="0"/>
              <a:t>CPC</a:t>
            </a:r>
            <a:r>
              <a:rPr lang="zh-TW" altLang="en" dirty="0"/>
              <a:t>（</a:t>
            </a:r>
            <a:r>
              <a:rPr lang="zh-TW" altLang="en-US" dirty="0"/>
              <a:t>聖誕節慶祝會） 的研習會代禱，求主使受訓者能在他們所在的社區與村落中向孩子傳福音。</a:t>
            </a:r>
          </a:p>
        </p:txBody>
      </p:sp>
    </p:spTree>
    <p:extLst>
      <p:ext uri="{BB962C8B-B14F-4D97-AF65-F5344CB8AC3E}">
        <p14:creationId xmlns:p14="http://schemas.microsoft.com/office/powerpoint/2010/main" val="400926166"/>
      </p:ext>
    </p:extLst>
  </p:cSld>
  <p:clrMapOvr>
    <a:masterClrMapping/>
  </p:clrMapOvr>
  <p:transition spd="med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2040</Words>
  <Application>Microsoft Macintosh PowerPoint</Application>
  <PresentationFormat>寬螢幕</PresentationFormat>
  <Paragraphs>261</Paragraphs>
  <Slides>44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7" baseType="lpstr">
      <vt:lpstr>方正彩雲</vt:lpstr>
      <vt:lpstr>華康中黑體(P)</vt:lpstr>
      <vt:lpstr>Microsoft JhengHei</vt:lpstr>
      <vt:lpstr>Heiti SC Light</vt:lpstr>
      <vt:lpstr>Heiti SC Medium</vt:lpstr>
      <vt:lpstr>Malgun Gothic Semilight</vt:lpstr>
      <vt:lpstr>Arial</vt:lpstr>
      <vt:lpstr>Avenir Next Condensed Demi Bold</vt:lpstr>
      <vt:lpstr>Calibri</vt:lpstr>
      <vt:lpstr>Gadugi</vt:lpstr>
      <vt:lpstr>Noto Sans</vt:lpstr>
      <vt:lpstr>Wingdings</vt:lpstr>
      <vt:lpstr>Office 佈景主題</vt:lpstr>
      <vt:lpstr>PowerPoint 簡報</vt:lpstr>
      <vt:lpstr>PowerPoint 簡報</vt:lpstr>
      <vt:lpstr>國際區域 亞太地區</vt:lpstr>
      <vt:lpstr>區長： Samuel Seo 撒母耳牧師</vt:lpstr>
      <vt:lpstr>委員會顧問： VB Matthews 馬太牧師</vt:lpstr>
      <vt:lpstr>教育負責人： Joei Miral</vt:lpstr>
      <vt:lpstr>亞太區教育主任： Lorita Lim</vt:lpstr>
      <vt:lpstr>亞太區中文教材主任： 李美美</vt:lpstr>
      <vt:lpstr>太平洋區協調員： Ma. Theresa Llorente</vt:lpstr>
      <vt:lpstr>亞太區禱告秘書兼數據經理：Caye Sudo</vt:lpstr>
      <vt:lpstr>澳洲：Ines Sief</vt:lpstr>
      <vt:lpstr>斐濟：Thomas Fiu Wong</vt:lpstr>
      <vt:lpstr>日本：Yutaka Yasuda</vt:lpstr>
      <vt:lpstr>吉里巴斯： Terauango Beneteri</vt:lpstr>
      <vt:lpstr>韓國：Hong Sun Park</vt:lpstr>
      <vt:lpstr>澳門：鄧熾華</vt:lpstr>
      <vt:lpstr>馬紹爾群島： Portia Joy San Juan</vt:lpstr>
      <vt:lpstr>密克羅尼西亞/關島： Jho Maldangesang</vt:lpstr>
      <vt:lpstr>諾魯：Almi Grundler</vt:lpstr>
      <vt:lpstr>新喀里多尼亞：Pascal Bailly</vt:lpstr>
      <vt:lpstr>紐西蘭：Alan Pfeiffer</vt:lpstr>
      <vt:lpstr>帛琉 Jho Maldangesang</vt:lpstr>
      <vt:lpstr>巴布亞紐幾內亞 Barbara Sisimutu</vt:lpstr>
      <vt:lpstr>薩摩亞 Devorah Lualua Patu</vt:lpstr>
      <vt:lpstr>菲律賓 喬伊·西德羅(Joy Sidro)</vt:lpstr>
      <vt:lpstr>薩摩亞 黛沃拉·盧阿魯亞·帕圖(Devorah Lualua Patu)</vt:lpstr>
      <vt:lpstr>新加坡 Glen Ong</vt:lpstr>
      <vt:lpstr>所羅門群島 Vivian Dola Kwaimasi</vt:lpstr>
      <vt:lpstr>台灣 林美珍(Peggy Lin)</vt:lpstr>
      <vt:lpstr>泰國 Chompoo (Mon) Khetkan</vt:lpstr>
      <vt:lpstr>吐瓦魯（Tuvalu）</vt:lpstr>
      <vt:lpstr>萬那杜 Jinny Eum</vt:lpstr>
      <vt:lpstr>敏感國家 1</vt:lpstr>
      <vt:lpstr>敏感國家 1</vt:lpstr>
      <vt:lpstr>敏感國家 2</vt:lpstr>
      <vt:lpstr>敏感國家 3</vt:lpstr>
      <vt:lpstr>敏感國家4</vt:lpstr>
      <vt:lpstr>敏感國家5</vt:lpstr>
      <vt:lpstr>敏感國家6</vt:lpstr>
      <vt:lpstr>敏感國家7</vt:lpstr>
      <vt:lpstr>敏感國家8</vt:lpstr>
      <vt:lpstr>敏感國家9</vt:lpstr>
      <vt:lpstr>敏感國家10</vt:lpstr>
      <vt:lpstr>敏感國家11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國際總部部門</dc:title>
  <dc:creator>Microsoft Office User</dc:creator>
  <cp:lastModifiedBy>Microsoft Office User</cp:lastModifiedBy>
  <cp:revision>52</cp:revision>
  <dcterms:created xsi:type="dcterms:W3CDTF">2024-10-09T11:07:33Z</dcterms:created>
  <dcterms:modified xsi:type="dcterms:W3CDTF">2025-10-28T04:22:03Z</dcterms:modified>
</cp:coreProperties>
</file>